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7B9B6B-613F-44DB-ADA2-D7D7B2F7E63E}"/>
              </a:ext>
            </a:extLst>
          </p:cNvPr>
          <p:cNvSpPr txBox="1">
            <a:spLocks noGrp="1"/>
          </p:cNvSpPr>
          <p:nvPr>
            <p:ph type="hdr" sz="quarter"/>
          </p:nvPr>
        </p:nvSpPr>
        <p:spPr>
          <a:xfrm>
            <a:off x="0" y="0"/>
            <a:ext cx="2976033" cy="456870"/>
          </a:xfrm>
          <a:prstGeom prst="rect">
            <a:avLst/>
          </a:prstGeom>
          <a:noFill/>
          <a:ln>
            <a:noFill/>
          </a:ln>
        </p:spPr>
        <p:txBody>
          <a:bodyPr vert="horz" wrap="none" lIns="80768" tIns="40379" rIns="80768" bIns="40379"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300" b="0" i="0" u="none" strike="noStrike" kern="1200" cap="none" spc="0" baseline="0">
              <a:solidFill>
                <a:srgbClr val="000000"/>
              </a:solidFill>
              <a:uFillTx/>
              <a:latin typeface="Arial" pitchFamily="18"/>
              <a:ea typeface="Microsoft YaHei" pitchFamily="2"/>
              <a:cs typeface="Lucida Sans" pitchFamily="2"/>
            </a:endParaRPr>
          </a:p>
        </p:txBody>
      </p:sp>
      <p:sp>
        <p:nvSpPr>
          <p:cNvPr id="3" name="Date Placeholder 2">
            <a:extLst>
              <a:ext uri="{FF2B5EF4-FFF2-40B4-BE49-F238E27FC236}">
                <a16:creationId xmlns:a16="http://schemas.microsoft.com/office/drawing/2014/main" id="{B9EE1C99-D7FE-44E6-8B02-7A2640B68205}"/>
              </a:ext>
            </a:extLst>
          </p:cNvPr>
          <p:cNvSpPr txBox="1">
            <a:spLocks noGrp="1"/>
          </p:cNvSpPr>
          <p:nvPr>
            <p:ph type="dt" sz="quarter" idx="1"/>
          </p:nvPr>
        </p:nvSpPr>
        <p:spPr>
          <a:xfrm>
            <a:off x="3881646" y="0"/>
            <a:ext cx="2976033" cy="456870"/>
          </a:xfrm>
          <a:prstGeom prst="rect">
            <a:avLst/>
          </a:prstGeom>
          <a:noFill/>
          <a:ln>
            <a:noFill/>
          </a:ln>
        </p:spPr>
        <p:txBody>
          <a:bodyPr vert="horz" wrap="none" lIns="80768" tIns="40379" rIns="80768" bIns="40379"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300" b="0" i="0" u="none" strike="noStrike" kern="1200" cap="none" spc="0" baseline="0">
              <a:solidFill>
                <a:srgbClr val="000000"/>
              </a:solidFill>
              <a:uFillTx/>
              <a:latin typeface="Arial" pitchFamily="18"/>
              <a:ea typeface="Microsoft YaHei" pitchFamily="2"/>
              <a:cs typeface="Lucida Sans" pitchFamily="2"/>
            </a:endParaRPr>
          </a:p>
        </p:txBody>
      </p:sp>
      <p:sp>
        <p:nvSpPr>
          <p:cNvPr id="4" name="Footer Placeholder 3">
            <a:extLst>
              <a:ext uri="{FF2B5EF4-FFF2-40B4-BE49-F238E27FC236}">
                <a16:creationId xmlns:a16="http://schemas.microsoft.com/office/drawing/2014/main" id="{2D11B58A-E556-4D08-AEA7-B5A5043A57F1}"/>
              </a:ext>
            </a:extLst>
          </p:cNvPr>
          <p:cNvSpPr txBox="1">
            <a:spLocks noGrp="1"/>
          </p:cNvSpPr>
          <p:nvPr>
            <p:ph type="ftr" sz="quarter" idx="2"/>
          </p:nvPr>
        </p:nvSpPr>
        <p:spPr>
          <a:xfrm>
            <a:off x="0" y="8686800"/>
            <a:ext cx="2976033" cy="456870"/>
          </a:xfrm>
          <a:prstGeom prst="rect">
            <a:avLst/>
          </a:prstGeom>
          <a:noFill/>
          <a:ln>
            <a:noFill/>
          </a:ln>
        </p:spPr>
        <p:txBody>
          <a:bodyPr vert="horz" wrap="none" lIns="80768" tIns="40379" rIns="80768" bIns="40379"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300" b="0" i="0" u="none" strike="noStrike" kern="1200" cap="none" spc="0" baseline="0">
              <a:solidFill>
                <a:srgbClr val="000000"/>
              </a:solidFill>
              <a:uFillTx/>
              <a:latin typeface="Arial" pitchFamily="18"/>
              <a:ea typeface="Microsoft YaHei" pitchFamily="2"/>
              <a:cs typeface="Lucida Sans" pitchFamily="2"/>
            </a:endParaRPr>
          </a:p>
        </p:txBody>
      </p:sp>
      <p:sp>
        <p:nvSpPr>
          <p:cNvPr id="5" name="Slide Number Placeholder 4">
            <a:extLst>
              <a:ext uri="{FF2B5EF4-FFF2-40B4-BE49-F238E27FC236}">
                <a16:creationId xmlns:a16="http://schemas.microsoft.com/office/drawing/2014/main" id="{C864DBC5-1CCE-48E1-B521-BB2B41D87669}"/>
              </a:ext>
            </a:extLst>
          </p:cNvPr>
          <p:cNvSpPr txBox="1">
            <a:spLocks noGrp="1"/>
          </p:cNvSpPr>
          <p:nvPr>
            <p:ph type="sldNum" sz="quarter" idx="3"/>
          </p:nvPr>
        </p:nvSpPr>
        <p:spPr>
          <a:xfrm>
            <a:off x="3881646" y="8686800"/>
            <a:ext cx="2976033" cy="456870"/>
          </a:xfrm>
          <a:prstGeom prst="rect">
            <a:avLst/>
          </a:prstGeom>
          <a:noFill/>
          <a:ln>
            <a:noFill/>
          </a:ln>
        </p:spPr>
        <p:txBody>
          <a:bodyPr vert="horz" wrap="none" lIns="80768" tIns="40379" rIns="80768" bIns="40379"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71FBFF9E-8455-4D3B-8469-0271514ECC01}" type="slidenum">
              <a:t>‹#›</a:t>
            </a:fld>
            <a:endParaRPr lang="en-US" sz="1300" b="0" i="0" u="none" strike="noStrike" kern="1200" cap="none" spc="0" baseline="0">
              <a:solidFill>
                <a:srgbClr val="000000"/>
              </a:solidFill>
              <a:uFillTx/>
              <a:latin typeface="Arial" pitchFamily="18"/>
              <a:ea typeface="Microsoft YaHei" pitchFamily="2"/>
              <a:cs typeface="Lucida Sans" pitchFamily="2"/>
            </a:endParaRPr>
          </a:p>
        </p:txBody>
      </p:sp>
    </p:spTree>
    <p:extLst>
      <p:ext uri="{BB962C8B-B14F-4D97-AF65-F5344CB8AC3E}">
        <p14:creationId xmlns:p14="http://schemas.microsoft.com/office/powerpoint/2010/main" val="2519564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7E8E4-11D4-428A-8304-7465FD6D0FB7}"/>
              </a:ext>
            </a:extLst>
          </p:cNvPr>
          <p:cNvSpPr>
            <a:spLocks noGrp="1" noRot="1" noChangeAspect="1"/>
          </p:cNvSpPr>
          <p:nvPr>
            <p:ph type="sldImg" idx="2"/>
          </p:nvPr>
        </p:nvSpPr>
        <p:spPr>
          <a:xfrm>
            <a:off x="1371600" y="764282"/>
            <a:ext cx="5028477" cy="3771360"/>
          </a:xfrm>
          <a:prstGeom prst="rect">
            <a:avLst/>
          </a:prstGeom>
          <a:noFill/>
          <a:ln>
            <a:noFill/>
            <a:prstDash val="solid"/>
          </a:ln>
        </p:spPr>
      </p:sp>
      <p:sp>
        <p:nvSpPr>
          <p:cNvPr id="3" name="Notes Placeholder 2">
            <a:extLst>
              <a:ext uri="{FF2B5EF4-FFF2-40B4-BE49-F238E27FC236}">
                <a16:creationId xmlns:a16="http://schemas.microsoft.com/office/drawing/2014/main" id="{4F8B2673-9A80-43E2-8538-7D66D6AD7AF9}"/>
              </a:ext>
            </a:extLst>
          </p:cNvPr>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a:extLst>
              <a:ext uri="{FF2B5EF4-FFF2-40B4-BE49-F238E27FC236}">
                <a16:creationId xmlns:a16="http://schemas.microsoft.com/office/drawing/2014/main" id="{EAC19E39-E632-419D-A026-889B0A2EC0CD}"/>
              </a:ext>
            </a:extLst>
          </p:cNvPr>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en-US"/>
          </a:p>
        </p:txBody>
      </p:sp>
      <p:sp>
        <p:nvSpPr>
          <p:cNvPr id="5" name="Date Placeholder 4">
            <a:extLst>
              <a:ext uri="{FF2B5EF4-FFF2-40B4-BE49-F238E27FC236}">
                <a16:creationId xmlns:a16="http://schemas.microsoft.com/office/drawing/2014/main" id="{1EF2BA9A-5133-4CBD-81F5-4FAB2FAD8229}"/>
              </a:ext>
            </a:extLst>
          </p:cNvPr>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en-US"/>
          </a:p>
        </p:txBody>
      </p:sp>
      <p:sp>
        <p:nvSpPr>
          <p:cNvPr id="6" name="Footer Placeholder 5">
            <a:extLst>
              <a:ext uri="{FF2B5EF4-FFF2-40B4-BE49-F238E27FC236}">
                <a16:creationId xmlns:a16="http://schemas.microsoft.com/office/drawing/2014/main" id="{CAC2A855-65AD-430C-BEA8-4F90885B2DCC}"/>
              </a:ext>
            </a:extLst>
          </p:cNvPr>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en-US"/>
          </a:p>
        </p:txBody>
      </p:sp>
      <p:sp>
        <p:nvSpPr>
          <p:cNvPr id="7" name="Slide Number Placeholder 6">
            <a:extLst>
              <a:ext uri="{FF2B5EF4-FFF2-40B4-BE49-F238E27FC236}">
                <a16:creationId xmlns:a16="http://schemas.microsoft.com/office/drawing/2014/main" id="{D5F45C20-B7C7-446C-A674-5011E134C052}"/>
              </a:ext>
            </a:extLst>
          </p:cNvPr>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4F590D78-D121-4176-9059-8334B383079A}" type="slidenum">
              <a:t>‹#›</a:t>
            </a:fld>
            <a:endParaRPr lang="en-US"/>
          </a:p>
        </p:txBody>
      </p:sp>
    </p:spTree>
    <p:extLst>
      <p:ext uri="{BB962C8B-B14F-4D97-AF65-F5344CB8AC3E}">
        <p14:creationId xmlns:p14="http://schemas.microsoft.com/office/powerpoint/2010/main" val="1476732934"/>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en-US" sz="2000" b="0" i="0" u="none" strike="noStrike" kern="1200" cap="none" spc="0" baseline="0">
        <a:solidFill>
          <a:srgbClr val="000000"/>
        </a:solidFill>
        <a:uFillTx/>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42756EE3-80EE-4019-B20C-731CFBA2C089}"/>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31719E4-4442-451F-906C-80AE4D9EEF65}" type="slidenum">
              <a:t>1</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a:extLst>
              <a:ext uri="{FF2B5EF4-FFF2-40B4-BE49-F238E27FC236}">
                <a16:creationId xmlns:a16="http://schemas.microsoft.com/office/drawing/2014/main" id="{962A70C4-050A-4BCA-BBCF-EE090E4D5DA4}"/>
              </a:ext>
            </a:extLst>
          </p:cNvPr>
          <p:cNvSpPr>
            <a:spLocks noGrp="1" noRot="1" noChangeAspect="1"/>
          </p:cNvSpPr>
          <p:nvPr>
            <p:ph type="sldImg"/>
          </p:nvPr>
        </p:nvSpPr>
        <p:spPr>
          <a:xfrm>
            <a:off x="533396" y="763588"/>
            <a:ext cx="6705596" cy="3771899"/>
          </a:xfrm>
          <a:solidFill>
            <a:srgbClr val="4472C4"/>
          </a:solidFill>
          <a:ln w="25402">
            <a:solidFill>
              <a:srgbClr val="2F528F"/>
            </a:solidFill>
            <a:prstDash val="solid"/>
          </a:ln>
        </p:spPr>
      </p:sp>
      <p:sp>
        <p:nvSpPr>
          <p:cNvPr id="4" name="Notes Placeholder 2">
            <a:extLst>
              <a:ext uri="{FF2B5EF4-FFF2-40B4-BE49-F238E27FC236}">
                <a16:creationId xmlns:a16="http://schemas.microsoft.com/office/drawing/2014/main" id="{FDB2616C-6F9E-4497-83E4-89C3BF93790C}"/>
              </a:ext>
            </a:extLst>
          </p:cNvPr>
          <p:cNvSpPr txBox="1">
            <a:spLocks noGrp="1"/>
          </p:cNvSpPr>
          <p:nvPr>
            <p:ph type="body" sz="quarter"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B73EFA52-6E2A-43FC-9468-DF61E3B26402}"/>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78CD960-765D-465F-B85B-0B65F52D9398}" type="slidenum">
              <a:t>10</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FCCE7681-B12C-43BA-B2FD-F681E2AA1929}"/>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4BAF47B-0262-4378-B9FE-A77F7E5216CB}" type="slidenum">
              <a:t>10</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C05DB6D1-2639-4F4A-BE9A-3C4B61E00EB2}"/>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9D7E7F30-B414-4717-A1DE-2F6000E0A7EA}"/>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7FD0A94B-1E7D-4C2D-AF93-772DC81003FA}"/>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94B917-88B0-47E1-A252-0E56C5F54FD5}" type="slidenum">
              <a:t>11</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0C19BFCB-9364-4A37-B9AF-F19BCA5A8B4F}"/>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5E9FCA5-F336-4BA9-BE78-D794A969B331}" type="slidenum">
              <a:t>11</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9C1FF6CC-46C2-4BDB-86D9-6D84FF1D09F5}"/>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68E14A67-3EC0-4510-B3FB-04F0C6E06AD4}"/>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ACFF13D9-9533-4790-A4D3-EAAB08F3E1CB}"/>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E09033-B98E-41FD-9654-E00F0BFF3605}" type="slidenum">
              <a:t>12</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2099FF17-E17D-4A70-9E14-9D0665991DB7}"/>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A43A6B5-E984-49EF-86E3-796FC3E78FE2}" type="slidenum">
              <a:t>12</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21E113C1-7577-4FC6-A80E-79E9CC2B3FD2}"/>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E48CB5E2-920A-4E8C-8676-56E6F80CE9D9}"/>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D335D072-BC42-4851-8087-CD5BFA515E57}"/>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A10FAC7-98DC-4583-90DF-6ABBB2F9C154}" type="slidenum">
              <a:t>13</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246BB1C5-7325-4CD3-B990-74BDB97B0A27}"/>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29BC723-42AC-4C07-99FD-41C902D176C2}" type="slidenum">
              <a:t>13</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A35436E5-3F50-408C-BF15-C5A947DB9143}"/>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2440AE41-F790-41AC-8BF2-83BCF597D240}"/>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80ACD48B-5093-4E71-8FD2-F903A5FD07A1}"/>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3EA763B-BBF1-4E5B-99E3-0C3AF3AA5553}" type="slidenum">
              <a:t>14</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DBBD21DD-E567-4E98-AD78-38BC06AB2E7D}"/>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ADB69BE-D1BE-443B-A568-7AA1F9592918}" type="slidenum">
              <a:t>14</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BF804E01-83E6-4278-A32F-899EFBFBD44D}"/>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C9ACDC5B-3FA8-4C85-8F44-77A05B8F5727}"/>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1BDBED15-2DFB-4107-AF70-38C6EB60B235}"/>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14EEEB-61EA-421E-B896-6AFAF1268DC0}" type="slidenum">
              <a:t>15</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70D52E7D-3CB5-4951-BDF6-A288F6A3FCE2}"/>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0A91A69-58AA-4576-A5DB-567B26BF223F}" type="slidenum">
              <a:t>15</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966E1A7A-E84D-43FD-A2BC-61BFC8C580F8}"/>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B354C279-E144-4E8F-8FB7-E071576CD165}"/>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490DD2D0-2944-4F68-A3F7-216F6C855387}"/>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AF0A6A6-7BAD-4DED-BC54-886F9C8C5DB7}" type="slidenum">
              <a:t>16</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772590E0-00F2-4895-803A-18E182BBE7E1}"/>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840E108-1FCA-4CBB-B91F-C1126F6DACBB}" type="slidenum">
              <a:t>16</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172F7ED1-1C3E-4680-9A58-67E9352EEABD}"/>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D102429B-E399-4025-ADEE-A97DC1E83EFA}"/>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978A3622-55A5-44AC-BB6A-B60BEC184B4E}"/>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90D14AA-3614-4721-83F1-45B9E1FD8081}" type="slidenum">
              <a:t>17</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C3499559-162B-49F5-A9C4-F60E9E8B9F5A}"/>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01E0A12-9634-4B14-B52C-304EC2635886}" type="slidenum">
              <a:t>17</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5B1A5802-76B3-4782-AA72-F341E62C9061}"/>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3DA81AB5-2A2D-4E38-A894-128AF0F18942}"/>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4483A5FA-EACF-4BF6-A9F5-3C8E555333C1}"/>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E71D66E-0190-446B-AF22-CF5151E556EC}" type="slidenum">
              <a:t>2</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79985CEA-925E-4607-93AB-BF462346723A}"/>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F77CD72-6C59-495B-B42F-9D56F0005DAA}" type="slidenum">
              <a:t>2</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7405E016-E6B2-4F94-AC12-AE48901D2F56}"/>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6EEF159E-6543-4D22-861D-38E25AA7D521}"/>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E38CAFB8-B415-4794-BEF1-FA9697E859C6}"/>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90D14D2-6C0E-4D8A-BF16-2ACFC0001519}" type="slidenum">
              <a:t>3</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DD4A4A99-4A42-4568-953D-66F353FE771A}"/>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C525500-52E5-4D44-8C40-409DEBC1F173}" type="slidenum">
              <a:t>3</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228641A4-ABD7-4134-A0A3-64507804A5BE}"/>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5A5A915C-BE20-4E40-AB94-3A2116DBD6D4}"/>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3D9FA790-3D37-4163-94A8-F6DB90BC056D}"/>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A439FC-38A6-422E-9F7F-A4239B59F69F}" type="slidenum">
              <a:t>4</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2926593F-9804-4D4C-A340-1D56666E68CB}"/>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61AEB7F-93B7-4206-8526-C3F2A23D0AE6}" type="slidenum">
              <a:t>4</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192EB822-B18E-45D9-8CAB-96B640E46BA4}"/>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0C38A4C5-2686-49B3-B003-BC2B1EEAB301}"/>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8C1A63AC-A0A4-482E-BD02-4955EFA37FA0}"/>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ADC7B6E-F033-44EE-95DE-7C9D41B52FF6}" type="slidenum">
              <a:t>5</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917C7945-1584-4AD5-981D-08830506333C}"/>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1ED1F89-DB84-4D7C-8F32-0BEC62D35C72}" type="slidenum">
              <a:t>5</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4F8AC590-67EB-40CE-96AD-4F843935A7DD}"/>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4D21835D-74B7-4271-9A89-3D2B725FC934}"/>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004276AF-A2A3-4C58-A86A-1D70B272FA3F}"/>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C5E6E83-7CD5-4DBF-835A-28EFDA22F549}" type="slidenum">
              <a:t>6</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ED5050D2-EB1C-4349-896A-5EEB4B10FE71}"/>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A91C68D-4702-4619-B206-A44F584CE008}" type="slidenum">
              <a:t>6</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CAD1F0E1-274C-435E-9EC1-7859E7595506}"/>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DEBBC9DE-7D22-4553-8634-95B51BBEC4F8}"/>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83FEC4A5-CC2F-41E0-B96E-632B47879548}"/>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F14B85-BE2B-4479-A261-09B8DF51FE02}" type="slidenum">
              <a:t>7</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6B6876A2-A22A-43F9-BAE0-83A68157351B}"/>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E76EA83-A1BA-47E8-AEC7-FC353C0D1C2D}" type="slidenum">
              <a:t>7</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B0CFB20D-EAEA-4C36-8C96-719947F2D8E7}"/>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40DFFB78-F277-4E67-BD19-5539A6E61D2D}"/>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4435C845-6385-4B18-A804-C1EECB405447}"/>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E0DE7D9-8303-4C48-AE09-49D822AD3162}" type="slidenum">
              <a:t>8</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3A43F512-45D3-4105-8EAD-6D7F763BCAAA}"/>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1CC538E-447D-47EE-B790-89537861D4B3}" type="slidenum">
              <a:t>8</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D6AFCED5-4A4B-4E8C-B0B1-B714B07D0746}"/>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58DCFE60-6DA8-4FAE-A07C-1C8DB04F367B}"/>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12FD5FD7-6BE8-49D3-A4C4-C940F5EA36C5}"/>
              </a:ext>
            </a:extLst>
          </p:cNvPr>
          <p:cNvSpPr txBox="1"/>
          <p:nvPr/>
        </p:nvSpPr>
        <p:spPr>
          <a:xfrm>
            <a:off x="3884755" y="8685364"/>
            <a:ext cx="2971443" cy="456843"/>
          </a:xfrm>
          <a:prstGeom prst="rect">
            <a:avLst/>
          </a:prstGeom>
          <a:noFill/>
          <a:ln cap="flat">
            <a:noFill/>
          </a:ln>
        </p:spPr>
        <p:txBody>
          <a:bodyPr vert="horz" wrap="square" lIns="90004" tIns="44997" rIns="90004" bIns="44997"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DFAF06D-9334-4007-BBA7-9C85ECCFF5ED}" type="slidenum">
              <a:t>9</a:t>
            </a:fld>
            <a:endParaRPr lang="en-US" sz="1800" b="0" i="0" u="none" strike="noStrike" kern="1200" cap="none" spc="0" baseline="0">
              <a:solidFill>
                <a:srgbClr val="000000"/>
              </a:solidFill>
              <a:uFillTx/>
              <a:latin typeface="Calibri"/>
            </a:endParaRPr>
          </a:p>
        </p:txBody>
      </p:sp>
      <p:sp>
        <p:nvSpPr>
          <p:cNvPr id="3" name="Slide Number Placeholder 6">
            <a:extLst>
              <a:ext uri="{FF2B5EF4-FFF2-40B4-BE49-F238E27FC236}">
                <a16:creationId xmlns:a16="http://schemas.microsoft.com/office/drawing/2014/main" id="{F0688DE3-1524-4110-8E8C-D75636757EE3}"/>
              </a:ext>
            </a:extLst>
          </p:cNvPr>
          <p:cNvSpPr txBox="1"/>
          <p:nvPr/>
        </p:nvSpPr>
        <p:spPr>
          <a:xfrm>
            <a:off x="4399196" y="9555480"/>
            <a:ext cx="3372837" cy="502563"/>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F03639F-5E2C-40CF-8E3D-B02BE9B38356}" type="slidenum">
              <a:t>9</a:t>
            </a:fld>
            <a:endParaRPr lang="en-US"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Slide Image Placeholder 3">
            <a:extLst>
              <a:ext uri="{FF2B5EF4-FFF2-40B4-BE49-F238E27FC236}">
                <a16:creationId xmlns:a16="http://schemas.microsoft.com/office/drawing/2014/main" id="{088E617D-A17F-4D36-97A4-F6EAEE29F4BE}"/>
              </a:ext>
            </a:extLst>
          </p:cNvPr>
          <p:cNvSpPr>
            <a:spLocks noGrp="1" noRot="1" noChangeAspect="1"/>
          </p:cNvSpPr>
          <p:nvPr>
            <p:ph type="sldImg"/>
          </p:nvPr>
        </p:nvSpPr>
        <p:spPr>
          <a:xfrm>
            <a:off x="381003" y="685800"/>
            <a:ext cx="6096003" cy="3429000"/>
          </a:xfrm>
          <a:solidFill>
            <a:srgbClr val="4472C4"/>
          </a:solidFill>
          <a:ln w="25402">
            <a:solidFill>
              <a:srgbClr val="2F528F"/>
            </a:solidFill>
            <a:prstDash val="solid"/>
          </a:ln>
        </p:spPr>
      </p:sp>
      <p:sp>
        <p:nvSpPr>
          <p:cNvPr id="5" name="Notes Placeholder 4">
            <a:extLst>
              <a:ext uri="{FF2B5EF4-FFF2-40B4-BE49-F238E27FC236}">
                <a16:creationId xmlns:a16="http://schemas.microsoft.com/office/drawing/2014/main" id="{3C77DF27-3F23-41BD-8819-14E0280279D1}"/>
              </a:ext>
            </a:extLst>
          </p:cNvPr>
          <p:cNvSpPr txBox="1">
            <a:spLocks noGrp="1"/>
          </p:cNvSpPr>
          <p:nvPr>
            <p:ph type="body" sz="quarter" idx="1"/>
          </p:nvPr>
        </p:nvSpPr>
        <p:spPr>
          <a:xfrm>
            <a:off x="685800" y="4343400"/>
            <a:ext cx="5486043" cy="4114443"/>
          </a:xfrm>
        </p:spPr>
        <p:txBody>
          <a:bodyPr lIns="90004" tIns="44997" rIns="90004" bIns="44997"/>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8F15-BFCB-495E-AC3E-45D8327E0E6B}"/>
              </a:ext>
            </a:extLst>
          </p:cNvPr>
          <p:cNvSpPr txBox="1">
            <a:spLocks noGrp="1"/>
          </p:cNvSpPr>
          <p:nvPr>
            <p:ph type="ctrTitle"/>
          </p:nvPr>
        </p:nvSpPr>
        <p:spPr>
          <a:xfrm>
            <a:off x="1524003" y="1122361"/>
            <a:ext cx="9144000" cy="2387598"/>
          </a:xfrm>
        </p:spPr>
        <p:txBody>
          <a:bodyPr anchorCtr="1"/>
          <a:lstStyle>
            <a:lvl1pPr algn="ctr">
              <a:defRPr/>
            </a:lvl1pPr>
          </a:lstStyle>
          <a:p>
            <a:pPr lvl="0"/>
            <a:r>
              <a:rPr lang="en-US"/>
              <a:t>Click to edit Master title style</a:t>
            </a:r>
          </a:p>
        </p:txBody>
      </p:sp>
      <p:sp>
        <p:nvSpPr>
          <p:cNvPr id="3" name="Subtitle 2">
            <a:extLst>
              <a:ext uri="{FF2B5EF4-FFF2-40B4-BE49-F238E27FC236}">
                <a16:creationId xmlns:a16="http://schemas.microsoft.com/office/drawing/2014/main" id="{F8C19EDF-74D6-4F0B-A789-83FA9BDD5305}"/>
              </a:ext>
            </a:extLst>
          </p:cNvPr>
          <p:cNvSpPr txBox="1">
            <a:spLocks noGrp="1"/>
          </p:cNvSpPr>
          <p:nvPr>
            <p:ph type="subTitle" idx="1"/>
          </p:nvPr>
        </p:nvSpPr>
        <p:spPr>
          <a:xfrm>
            <a:off x="1524003" y="3602041"/>
            <a:ext cx="9144000" cy="1655758"/>
          </a:xfrm>
        </p:spPr>
        <p:txBody>
          <a:bodyPr anchorCtr="1"/>
          <a:lstStyle>
            <a:lvl1pPr algn="ctr">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38942E23-A881-480A-A038-762EB832A062}"/>
              </a:ext>
            </a:extLst>
          </p:cNvPr>
          <p:cNvSpPr txBox="1">
            <a:spLocks noGrp="1"/>
          </p:cNvSpPr>
          <p:nvPr>
            <p:ph type="dt" sz="half" idx="7"/>
          </p:nvPr>
        </p:nvSpPr>
        <p:spPr/>
        <p:txBody>
          <a:bodyPr/>
          <a:lstStyle>
            <a:lvl1pPr>
              <a:defRPr/>
            </a:lvl1pPr>
          </a:lstStyle>
          <a:p>
            <a:pPr lvl="0"/>
            <a:fld id="{D05012DE-730A-419E-819D-0D52A112FCF1}" type="datetime1">
              <a:rPr lang="en-US"/>
              <a:pPr lvl="0"/>
              <a:t>5/22/2019</a:t>
            </a:fld>
            <a:endParaRPr lang="en-US"/>
          </a:p>
        </p:txBody>
      </p:sp>
      <p:sp>
        <p:nvSpPr>
          <p:cNvPr id="5" name="Footer Placeholder 4">
            <a:extLst>
              <a:ext uri="{FF2B5EF4-FFF2-40B4-BE49-F238E27FC236}">
                <a16:creationId xmlns:a16="http://schemas.microsoft.com/office/drawing/2014/main" id="{31A1CB63-FD51-4363-A0C7-A684D4AF2640}"/>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BD811F0-A11C-4D9F-A458-D12C7A53D5C2}"/>
              </a:ext>
            </a:extLst>
          </p:cNvPr>
          <p:cNvSpPr txBox="1">
            <a:spLocks noGrp="1"/>
          </p:cNvSpPr>
          <p:nvPr>
            <p:ph type="sldNum" sz="quarter" idx="8"/>
          </p:nvPr>
        </p:nvSpPr>
        <p:spPr/>
        <p:txBody>
          <a:bodyPr/>
          <a:lstStyle>
            <a:lvl1pPr>
              <a:defRPr/>
            </a:lvl1pPr>
          </a:lstStyle>
          <a:p>
            <a:pPr lvl="0"/>
            <a:fld id="{A9E2E3A4-78B9-4E6D-A566-3672E30EC703}" type="slidenum">
              <a:t>‹#›</a:t>
            </a:fld>
            <a:endParaRPr lang="en-US"/>
          </a:p>
        </p:txBody>
      </p:sp>
    </p:spTree>
    <p:extLst>
      <p:ext uri="{BB962C8B-B14F-4D97-AF65-F5344CB8AC3E}">
        <p14:creationId xmlns:p14="http://schemas.microsoft.com/office/powerpoint/2010/main" val="2856087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4583C-F524-4FF9-99CB-68696088D2E6}"/>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A1F6E9E-7755-41F2-9672-7D3939187E2E}"/>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E4261-99A7-4493-8E29-D141F72AA1EE}"/>
              </a:ext>
            </a:extLst>
          </p:cNvPr>
          <p:cNvSpPr txBox="1">
            <a:spLocks noGrp="1"/>
          </p:cNvSpPr>
          <p:nvPr>
            <p:ph type="dt" sz="half" idx="7"/>
          </p:nvPr>
        </p:nvSpPr>
        <p:spPr/>
        <p:txBody>
          <a:bodyPr/>
          <a:lstStyle>
            <a:lvl1pPr>
              <a:defRPr/>
            </a:lvl1pPr>
          </a:lstStyle>
          <a:p>
            <a:pPr lvl="0"/>
            <a:fld id="{5685156C-94AD-4C1D-8571-D966636729EA}" type="datetime1">
              <a:rPr lang="en-US"/>
              <a:pPr lvl="0"/>
              <a:t>5/22/2019</a:t>
            </a:fld>
            <a:endParaRPr lang="en-US"/>
          </a:p>
        </p:txBody>
      </p:sp>
      <p:sp>
        <p:nvSpPr>
          <p:cNvPr id="5" name="Footer Placeholder 4">
            <a:extLst>
              <a:ext uri="{FF2B5EF4-FFF2-40B4-BE49-F238E27FC236}">
                <a16:creationId xmlns:a16="http://schemas.microsoft.com/office/drawing/2014/main" id="{7C046B2A-B307-48D3-ABF2-518005E9AAD0}"/>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6CA3864E-1272-452A-BD2E-86D7DF4D75C6}"/>
              </a:ext>
            </a:extLst>
          </p:cNvPr>
          <p:cNvSpPr txBox="1">
            <a:spLocks noGrp="1"/>
          </p:cNvSpPr>
          <p:nvPr>
            <p:ph type="sldNum" sz="quarter" idx="8"/>
          </p:nvPr>
        </p:nvSpPr>
        <p:spPr/>
        <p:txBody>
          <a:bodyPr/>
          <a:lstStyle>
            <a:lvl1pPr>
              <a:defRPr/>
            </a:lvl1pPr>
          </a:lstStyle>
          <a:p>
            <a:pPr lvl="0"/>
            <a:fld id="{D94F4E74-F146-4316-BFA8-7C6188D2434E}" type="slidenum">
              <a:t>‹#›</a:t>
            </a:fld>
            <a:endParaRPr lang="en-US"/>
          </a:p>
        </p:txBody>
      </p:sp>
    </p:spTree>
    <p:extLst>
      <p:ext uri="{BB962C8B-B14F-4D97-AF65-F5344CB8AC3E}">
        <p14:creationId xmlns:p14="http://schemas.microsoft.com/office/powerpoint/2010/main" val="895214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8F983A-A746-406F-B390-867493A61FC3}"/>
              </a:ext>
            </a:extLst>
          </p:cNvPr>
          <p:cNvSpPr txBox="1">
            <a:spLocks noGrp="1"/>
          </p:cNvSpPr>
          <p:nvPr>
            <p:ph type="title" orient="vert"/>
          </p:nvPr>
        </p:nvSpPr>
        <p:spPr>
          <a:xfrm>
            <a:off x="8839203" y="1604964"/>
            <a:ext cx="2743200" cy="4525959"/>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5F2ACCA-6B2F-4D3D-A0A7-2590461FAC74}"/>
              </a:ext>
            </a:extLst>
          </p:cNvPr>
          <p:cNvSpPr txBox="1">
            <a:spLocks noGrp="1"/>
          </p:cNvSpPr>
          <p:nvPr>
            <p:ph type="body" orient="vert" idx="1"/>
          </p:nvPr>
        </p:nvSpPr>
        <p:spPr>
          <a:xfrm>
            <a:off x="609603" y="1604964"/>
            <a:ext cx="8077196" cy="4525959"/>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E0E200-9585-488E-82F2-9CAE0B695CC9}"/>
              </a:ext>
            </a:extLst>
          </p:cNvPr>
          <p:cNvSpPr txBox="1">
            <a:spLocks noGrp="1"/>
          </p:cNvSpPr>
          <p:nvPr>
            <p:ph type="dt" sz="half" idx="7"/>
          </p:nvPr>
        </p:nvSpPr>
        <p:spPr/>
        <p:txBody>
          <a:bodyPr/>
          <a:lstStyle>
            <a:lvl1pPr>
              <a:defRPr/>
            </a:lvl1pPr>
          </a:lstStyle>
          <a:p>
            <a:pPr lvl="0"/>
            <a:fld id="{32116C1C-6303-465B-9E5C-69C049D37391}" type="datetime1">
              <a:rPr lang="en-US"/>
              <a:pPr lvl="0"/>
              <a:t>5/22/2019</a:t>
            </a:fld>
            <a:endParaRPr lang="en-US"/>
          </a:p>
        </p:txBody>
      </p:sp>
      <p:sp>
        <p:nvSpPr>
          <p:cNvPr id="5" name="Footer Placeholder 4">
            <a:extLst>
              <a:ext uri="{FF2B5EF4-FFF2-40B4-BE49-F238E27FC236}">
                <a16:creationId xmlns:a16="http://schemas.microsoft.com/office/drawing/2014/main" id="{5ACE5B2E-A6B3-4B70-B4E7-F522931BA179}"/>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52CFC9D1-17C5-4A2A-948F-B14CB74C4A71}"/>
              </a:ext>
            </a:extLst>
          </p:cNvPr>
          <p:cNvSpPr txBox="1">
            <a:spLocks noGrp="1"/>
          </p:cNvSpPr>
          <p:nvPr>
            <p:ph type="sldNum" sz="quarter" idx="8"/>
          </p:nvPr>
        </p:nvSpPr>
        <p:spPr/>
        <p:txBody>
          <a:bodyPr/>
          <a:lstStyle>
            <a:lvl1pPr>
              <a:defRPr/>
            </a:lvl1pPr>
          </a:lstStyle>
          <a:p>
            <a:pPr lvl="0"/>
            <a:fld id="{43650720-7B11-41AE-94CD-D90165B6E3DE}" type="slidenum">
              <a:t>‹#›</a:t>
            </a:fld>
            <a:endParaRPr lang="en-US"/>
          </a:p>
        </p:txBody>
      </p:sp>
    </p:spTree>
    <p:extLst>
      <p:ext uri="{BB962C8B-B14F-4D97-AF65-F5344CB8AC3E}">
        <p14:creationId xmlns:p14="http://schemas.microsoft.com/office/powerpoint/2010/main" val="127084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41F9E-1C22-4DA2-861E-0FC661B3E396}"/>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BEEA8D5-69E7-4C12-B86D-F8A24DCE02E7}"/>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C72374-5B50-4E67-830A-63D08A8BB741}"/>
              </a:ext>
            </a:extLst>
          </p:cNvPr>
          <p:cNvSpPr txBox="1">
            <a:spLocks noGrp="1"/>
          </p:cNvSpPr>
          <p:nvPr>
            <p:ph type="dt" sz="half" idx="7"/>
          </p:nvPr>
        </p:nvSpPr>
        <p:spPr/>
        <p:txBody>
          <a:bodyPr/>
          <a:lstStyle>
            <a:lvl1pPr>
              <a:defRPr/>
            </a:lvl1pPr>
          </a:lstStyle>
          <a:p>
            <a:pPr lvl="0"/>
            <a:fld id="{6E3E1358-C5F0-4611-AA09-755C07E258F4}" type="datetime1">
              <a:rPr lang="en-US"/>
              <a:pPr lvl="0"/>
              <a:t>5/22/2019</a:t>
            </a:fld>
            <a:endParaRPr lang="en-US"/>
          </a:p>
        </p:txBody>
      </p:sp>
      <p:sp>
        <p:nvSpPr>
          <p:cNvPr id="5" name="Footer Placeholder 4">
            <a:extLst>
              <a:ext uri="{FF2B5EF4-FFF2-40B4-BE49-F238E27FC236}">
                <a16:creationId xmlns:a16="http://schemas.microsoft.com/office/drawing/2014/main" id="{E66C15E1-D427-4BAF-B61A-20BCFFA5564C}"/>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D0035E13-8023-4599-AD64-7B39206F810E}"/>
              </a:ext>
            </a:extLst>
          </p:cNvPr>
          <p:cNvSpPr txBox="1">
            <a:spLocks noGrp="1"/>
          </p:cNvSpPr>
          <p:nvPr>
            <p:ph type="sldNum" sz="quarter" idx="8"/>
          </p:nvPr>
        </p:nvSpPr>
        <p:spPr/>
        <p:txBody>
          <a:bodyPr/>
          <a:lstStyle>
            <a:lvl1pPr>
              <a:defRPr/>
            </a:lvl1pPr>
          </a:lstStyle>
          <a:p>
            <a:pPr lvl="0"/>
            <a:fld id="{1F8B2091-4A8F-44B9-AB72-BD9C5303BC46}" type="slidenum">
              <a:t>‹#›</a:t>
            </a:fld>
            <a:endParaRPr lang="en-US"/>
          </a:p>
        </p:txBody>
      </p:sp>
    </p:spTree>
    <p:extLst>
      <p:ext uri="{BB962C8B-B14F-4D97-AF65-F5344CB8AC3E}">
        <p14:creationId xmlns:p14="http://schemas.microsoft.com/office/powerpoint/2010/main" val="177848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5846D-C84A-4A5F-869F-DDB8172D0CD7}"/>
              </a:ext>
            </a:extLst>
          </p:cNvPr>
          <p:cNvSpPr txBox="1">
            <a:spLocks noGrp="1"/>
          </p:cNvSpPr>
          <p:nvPr>
            <p:ph type="title"/>
          </p:nvPr>
        </p:nvSpPr>
        <p:spPr>
          <a:xfrm>
            <a:off x="831847" y="1709735"/>
            <a:ext cx="10515600" cy="2852735"/>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51FC6DFC-AA56-48D5-AFD3-65A323ABAA81}"/>
              </a:ext>
            </a:extLst>
          </p:cNvPr>
          <p:cNvSpPr txBox="1">
            <a:spLocks noGrp="1"/>
          </p:cNvSpPr>
          <p:nvPr>
            <p:ph type="body" idx="1"/>
          </p:nvPr>
        </p:nvSpPr>
        <p:spPr>
          <a:xfrm>
            <a:off x="831847" y="4589465"/>
            <a:ext cx="10515600" cy="1500182"/>
          </a:xfrm>
        </p:spPr>
        <p:txBody>
          <a:bodyPr/>
          <a:lstStyle>
            <a:lvl1pPr>
              <a:defRPr sz="24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0D72B0FB-F8DB-437B-ABEE-2A3F0FACDB12}"/>
              </a:ext>
            </a:extLst>
          </p:cNvPr>
          <p:cNvSpPr txBox="1">
            <a:spLocks noGrp="1"/>
          </p:cNvSpPr>
          <p:nvPr>
            <p:ph type="dt" sz="half" idx="7"/>
          </p:nvPr>
        </p:nvSpPr>
        <p:spPr/>
        <p:txBody>
          <a:bodyPr/>
          <a:lstStyle>
            <a:lvl1pPr>
              <a:defRPr/>
            </a:lvl1pPr>
          </a:lstStyle>
          <a:p>
            <a:pPr lvl="0"/>
            <a:fld id="{8692DBF3-3CFC-4286-B74B-58D1392FA17E}" type="datetime1">
              <a:rPr lang="en-US"/>
              <a:pPr lvl="0"/>
              <a:t>5/22/2019</a:t>
            </a:fld>
            <a:endParaRPr lang="en-US"/>
          </a:p>
        </p:txBody>
      </p:sp>
      <p:sp>
        <p:nvSpPr>
          <p:cNvPr id="5" name="Footer Placeholder 4">
            <a:extLst>
              <a:ext uri="{FF2B5EF4-FFF2-40B4-BE49-F238E27FC236}">
                <a16:creationId xmlns:a16="http://schemas.microsoft.com/office/drawing/2014/main" id="{39789774-9BD4-4EC9-BABD-DF1A2CAB6A5D}"/>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1474A7C-3932-4EBD-8AE1-9C4688B012C9}"/>
              </a:ext>
            </a:extLst>
          </p:cNvPr>
          <p:cNvSpPr txBox="1">
            <a:spLocks noGrp="1"/>
          </p:cNvSpPr>
          <p:nvPr>
            <p:ph type="sldNum" sz="quarter" idx="8"/>
          </p:nvPr>
        </p:nvSpPr>
        <p:spPr/>
        <p:txBody>
          <a:bodyPr/>
          <a:lstStyle>
            <a:lvl1pPr>
              <a:defRPr/>
            </a:lvl1pPr>
          </a:lstStyle>
          <a:p>
            <a:pPr lvl="0"/>
            <a:fld id="{7D9DEC64-CE02-4C08-B1AE-9F4F45E16B33}" type="slidenum">
              <a:t>‹#›</a:t>
            </a:fld>
            <a:endParaRPr lang="en-US"/>
          </a:p>
        </p:txBody>
      </p:sp>
    </p:spTree>
    <p:extLst>
      <p:ext uri="{BB962C8B-B14F-4D97-AF65-F5344CB8AC3E}">
        <p14:creationId xmlns:p14="http://schemas.microsoft.com/office/powerpoint/2010/main" val="81822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5807-906F-4222-B7A3-727CF845B148}"/>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1E7A0CD-E05E-45D6-A33A-E7ABB44A8A8C}"/>
              </a:ext>
            </a:extLst>
          </p:cNvPr>
          <p:cNvSpPr txBox="1">
            <a:spLocks noGrp="1"/>
          </p:cNvSpPr>
          <p:nvPr>
            <p:ph idx="1"/>
          </p:nvPr>
        </p:nvSpPr>
        <p:spPr>
          <a:xfrm>
            <a:off x="609603" y="1604964"/>
            <a:ext cx="5410203" cy="4525959"/>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811FF7-751F-42F6-9720-221814205C46}"/>
              </a:ext>
            </a:extLst>
          </p:cNvPr>
          <p:cNvSpPr txBox="1">
            <a:spLocks noGrp="1"/>
          </p:cNvSpPr>
          <p:nvPr>
            <p:ph idx="2"/>
          </p:nvPr>
        </p:nvSpPr>
        <p:spPr>
          <a:xfrm>
            <a:off x="6172200" y="1604964"/>
            <a:ext cx="5410203" cy="4525959"/>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626A96-5A43-4AE2-8769-E461680D2B7D}"/>
              </a:ext>
            </a:extLst>
          </p:cNvPr>
          <p:cNvSpPr txBox="1">
            <a:spLocks noGrp="1"/>
          </p:cNvSpPr>
          <p:nvPr>
            <p:ph type="dt" sz="half" idx="7"/>
          </p:nvPr>
        </p:nvSpPr>
        <p:spPr/>
        <p:txBody>
          <a:bodyPr/>
          <a:lstStyle>
            <a:lvl1pPr>
              <a:defRPr/>
            </a:lvl1pPr>
          </a:lstStyle>
          <a:p>
            <a:pPr lvl="0"/>
            <a:fld id="{F7A3C9CE-E3D6-4C19-A76E-92C8ABFDD49C}" type="datetime1">
              <a:rPr lang="en-US"/>
              <a:pPr lvl="0"/>
              <a:t>5/22/2019</a:t>
            </a:fld>
            <a:endParaRPr lang="en-US"/>
          </a:p>
        </p:txBody>
      </p:sp>
      <p:sp>
        <p:nvSpPr>
          <p:cNvPr id="6" name="Footer Placeholder 5">
            <a:extLst>
              <a:ext uri="{FF2B5EF4-FFF2-40B4-BE49-F238E27FC236}">
                <a16:creationId xmlns:a16="http://schemas.microsoft.com/office/drawing/2014/main" id="{454A464D-7696-4FC0-A0DB-5C99B60AD37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5DE97F74-74D0-46E9-B733-C8A9C8534994}"/>
              </a:ext>
            </a:extLst>
          </p:cNvPr>
          <p:cNvSpPr txBox="1">
            <a:spLocks noGrp="1"/>
          </p:cNvSpPr>
          <p:nvPr>
            <p:ph type="sldNum" sz="quarter" idx="8"/>
          </p:nvPr>
        </p:nvSpPr>
        <p:spPr/>
        <p:txBody>
          <a:bodyPr/>
          <a:lstStyle>
            <a:lvl1pPr>
              <a:defRPr/>
            </a:lvl1pPr>
          </a:lstStyle>
          <a:p>
            <a:pPr lvl="0"/>
            <a:fld id="{C6EB8A37-9922-488E-B5D7-7CBE135B3E0F}" type="slidenum">
              <a:t>‹#›</a:t>
            </a:fld>
            <a:endParaRPr lang="en-US"/>
          </a:p>
        </p:txBody>
      </p:sp>
    </p:spTree>
    <p:extLst>
      <p:ext uri="{BB962C8B-B14F-4D97-AF65-F5344CB8AC3E}">
        <p14:creationId xmlns:p14="http://schemas.microsoft.com/office/powerpoint/2010/main" val="2529246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F0CE0-99CF-4617-A691-2029BDA1FE9B}"/>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32EDC952-20CE-4659-9EB7-7A03055128D6}"/>
              </a:ext>
            </a:extLst>
          </p:cNvPr>
          <p:cNvSpPr txBox="1">
            <a:spLocks noGrp="1"/>
          </p:cNvSpPr>
          <p:nvPr>
            <p:ph type="body" idx="1"/>
          </p:nvPr>
        </p:nvSpPr>
        <p:spPr>
          <a:xfrm>
            <a:off x="839784" y="1681160"/>
            <a:ext cx="5157782" cy="823910"/>
          </a:xfrm>
        </p:spPr>
        <p:txBody>
          <a:bodyPr anchor="b"/>
          <a:lstStyle>
            <a:lvl1pPr>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E935102B-C180-4C50-B8AE-BC9E717835B0}"/>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DE8F6C-3DAD-44EE-88BA-AE66DD0691B7}"/>
              </a:ext>
            </a:extLst>
          </p:cNvPr>
          <p:cNvSpPr txBox="1">
            <a:spLocks noGrp="1"/>
          </p:cNvSpPr>
          <p:nvPr>
            <p:ph type="body" idx="3"/>
          </p:nvPr>
        </p:nvSpPr>
        <p:spPr>
          <a:xfrm>
            <a:off x="6172200" y="1681160"/>
            <a:ext cx="5183184" cy="823910"/>
          </a:xfrm>
        </p:spPr>
        <p:txBody>
          <a:bodyPr anchor="b"/>
          <a:lstStyle>
            <a:lvl1pPr>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7BDD963D-025A-449D-BF01-43104690E59E}"/>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962337-12B9-4260-87EC-9D90FCD5366E}"/>
              </a:ext>
            </a:extLst>
          </p:cNvPr>
          <p:cNvSpPr txBox="1">
            <a:spLocks noGrp="1"/>
          </p:cNvSpPr>
          <p:nvPr>
            <p:ph type="dt" sz="half" idx="7"/>
          </p:nvPr>
        </p:nvSpPr>
        <p:spPr/>
        <p:txBody>
          <a:bodyPr/>
          <a:lstStyle>
            <a:lvl1pPr>
              <a:defRPr/>
            </a:lvl1pPr>
          </a:lstStyle>
          <a:p>
            <a:pPr lvl="0"/>
            <a:fld id="{DB452CE3-E3E9-4123-A4D9-10C13CF32174}" type="datetime1">
              <a:rPr lang="en-US"/>
              <a:pPr lvl="0"/>
              <a:t>5/22/2019</a:t>
            </a:fld>
            <a:endParaRPr lang="en-US"/>
          </a:p>
        </p:txBody>
      </p:sp>
      <p:sp>
        <p:nvSpPr>
          <p:cNvPr id="8" name="Footer Placeholder 7">
            <a:extLst>
              <a:ext uri="{FF2B5EF4-FFF2-40B4-BE49-F238E27FC236}">
                <a16:creationId xmlns:a16="http://schemas.microsoft.com/office/drawing/2014/main" id="{BDC7C115-F4B2-4421-BA80-E479FD44D585}"/>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7517B7C5-9EEA-44D9-A953-8300F34C9B95}"/>
              </a:ext>
            </a:extLst>
          </p:cNvPr>
          <p:cNvSpPr txBox="1">
            <a:spLocks noGrp="1"/>
          </p:cNvSpPr>
          <p:nvPr>
            <p:ph type="sldNum" sz="quarter" idx="8"/>
          </p:nvPr>
        </p:nvSpPr>
        <p:spPr/>
        <p:txBody>
          <a:bodyPr/>
          <a:lstStyle>
            <a:lvl1pPr>
              <a:defRPr/>
            </a:lvl1pPr>
          </a:lstStyle>
          <a:p>
            <a:pPr lvl="0"/>
            <a:fld id="{ACB7D27F-3013-485E-B367-30142A1EA5F1}" type="slidenum">
              <a:t>‹#›</a:t>
            </a:fld>
            <a:endParaRPr lang="en-US"/>
          </a:p>
        </p:txBody>
      </p:sp>
    </p:spTree>
    <p:extLst>
      <p:ext uri="{BB962C8B-B14F-4D97-AF65-F5344CB8AC3E}">
        <p14:creationId xmlns:p14="http://schemas.microsoft.com/office/powerpoint/2010/main" val="2404940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3F599-BDBD-49B7-B46F-947008BBEDA4}"/>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DE9760A6-59E6-4987-82E5-B1BA527A8E02}"/>
              </a:ext>
            </a:extLst>
          </p:cNvPr>
          <p:cNvSpPr txBox="1">
            <a:spLocks noGrp="1"/>
          </p:cNvSpPr>
          <p:nvPr>
            <p:ph type="dt" sz="half" idx="7"/>
          </p:nvPr>
        </p:nvSpPr>
        <p:spPr/>
        <p:txBody>
          <a:bodyPr/>
          <a:lstStyle>
            <a:lvl1pPr>
              <a:defRPr/>
            </a:lvl1pPr>
          </a:lstStyle>
          <a:p>
            <a:pPr lvl="0"/>
            <a:fld id="{4A8B29A9-3FA8-4B54-A6EC-4B434A53A20A}" type="datetime1">
              <a:rPr lang="en-US"/>
              <a:pPr lvl="0"/>
              <a:t>5/22/2019</a:t>
            </a:fld>
            <a:endParaRPr lang="en-US"/>
          </a:p>
        </p:txBody>
      </p:sp>
      <p:sp>
        <p:nvSpPr>
          <p:cNvPr id="4" name="Footer Placeholder 3">
            <a:extLst>
              <a:ext uri="{FF2B5EF4-FFF2-40B4-BE49-F238E27FC236}">
                <a16:creationId xmlns:a16="http://schemas.microsoft.com/office/drawing/2014/main" id="{BDD4F555-D482-4D39-83BE-8260CFCB6585}"/>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5785860C-8EDF-4EF0-9DAE-A24CA2AFF674}"/>
              </a:ext>
            </a:extLst>
          </p:cNvPr>
          <p:cNvSpPr txBox="1">
            <a:spLocks noGrp="1"/>
          </p:cNvSpPr>
          <p:nvPr>
            <p:ph type="sldNum" sz="quarter" idx="8"/>
          </p:nvPr>
        </p:nvSpPr>
        <p:spPr/>
        <p:txBody>
          <a:bodyPr/>
          <a:lstStyle>
            <a:lvl1pPr>
              <a:defRPr/>
            </a:lvl1pPr>
          </a:lstStyle>
          <a:p>
            <a:pPr lvl="0"/>
            <a:fld id="{2E59C492-F2CD-45CA-B772-ECC654BB3122}" type="slidenum">
              <a:t>‹#›</a:t>
            </a:fld>
            <a:endParaRPr lang="en-US"/>
          </a:p>
        </p:txBody>
      </p:sp>
    </p:spTree>
    <p:extLst>
      <p:ext uri="{BB962C8B-B14F-4D97-AF65-F5344CB8AC3E}">
        <p14:creationId xmlns:p14="http://schemas.microsoft.com/office/powerpoint/2010/main" val="124311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E66863-3117-4317-81BB-30AC13FC85C9}"/>
              </a:ext>
            </a:extLst>
          </p:cNvPr>
          <p:cNvSpPr txBox="1">
            <a:spLocks noGrp="1"/>
          </p:cNvSpPr>
          <p:nvPr>
            <p:ph type="dt" sz="half" idx="7"/>
          </p:nvPr>
        </p:nvSpPr>
        <p:spPr/>
        <p:txBody>
          <a:bodyPr/>
          <a:lstStyle>
            <a:lvl1pPr>
              <a:defRPr/>
            </a:lvl1pPr>
          </a:lstStyle>
          <a:p>
            <a:pPr lvl="0"/>
            <a:fld id="{8C0D08F8-0BE7-4B24-9AD5-E3FAD2A9E56F}" type="datetime1">
              <a:rPr lang="en-US"/>
              <a:pPr lvl="0"/>
              <a:t>5/22/2019</a:t>
            </a:fld>
            <a:endParaRPr lang="en-US"/>
          </a:p>
        </p:txBody>
      </p:sp>
      <p:sp>
        <p:nvSpPr>
          <p:cNvPr id="3" name="Footer Placeholder 2">
            <a:extLst>
              <a:ext uri="{FF2B5EF4-FFF2-40B4-BE49-F238E27FC236}">
                <a16:creationId xmlns:a16="http://schemas.microsoft.com/office/drawing/2014/main" id="{FD872DD4-93B2-4AB7-9D8C-A157C1F09A56}"/>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EB119E2D-835F-4684-9776-2FF047694EAA}"/>
              </a:ext>
            </a:extLst>
          </p:cNvPr>
          <p:cNvSpPr txBox="1">
            <a:spLocks noGrp="1"/>
          </p:cNvSpPr>
          <p:nvPr>
            <p:ph type="sldNum" sz="quarter" idx="8"/>
          </p:nvPr>
        </p:nvSpPr>
        <p:spPr/>
        <p:txBody>
          <a:bodyPr/>
          <a:lstStyle>
            <a:lvl1pPr>
              <a:defRPr/>
            </a:lvl1pPr>
          </a:lstStyle>
          <a:p>
            <a:pPr lvl="0"/>
            <a:fld id="{B95B2F26-4962-4072-BC41-3973AC8F1310}" type="slidenum">
              <a:t>‹#›</a:t>
            </a:fld>
            <a:endParaRPr lang="en-US"/>
          </a:p>
        </p:txBody>
      </p:sp>
    </p:spTree>
    <p:extLst>
      <p:ext uri="{BB962C8B-B14F-4D97-AF65-F5344CB8AC3E}">
        <p14:creationId xmlns:p14="http://schemas.microsoft.com/office/powerpoint/2010/main" val="410873779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9A221-4790-4480-B4ED-920518797604}"/>
              </a:ext>
            </a:extLst>
          </p:cNvPr>
          <p:cNvSpPr txBox="1">
            <a:spLocks noGrp="1"/>
          </p:cNvSpPr>
          <p:nvPr>
            <p:ph type="title"/>
          </p:nvPr>
        </p:nvSpPr>
        <p:spPr>
          <a:xfrm>
            <a:off x="839784" y="457200"/>
            <a:ext cx="3932240" cy="1600200"/>
          </a:xfrm>
        </p:spPr>
        <p:txBody>
          <a:bodyPr/>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6CD1C065-CB59-447B-A50C-DE91DB8BDE2E}"/>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A7587A-24EB-4932-B521-708E9B3698C5}"/>
              </a:ext>
            </a:extLst>
          </p:cNvPr>
          <p:cNvSpPr txBox="1">
            <a:spLocks noGrp="1"/>
          </p:cNvSpPr>
          <p:nvPr>
            <p:ph type="body" idx="2"/>
          </p:nvPr>
        </p:nvSpPr>
        <p:spPr>
          <a:xfrm>
            <a:off x="839784" y="2057400"/>
            <a:ext cx="3932240" cy="3811584"/>
          </a:xfrm>
        </p:spPr>
        <p:txBody>
          <a:bodyPr/>
          <a:lstStyle>
            <a:lvl1pPr>
              <a:defRPr sz="1600"/>
            </a:lvl1pPr>
          </a:lstStyle>
          <a:p>
            <a:pPr lvl="0"/>
            <a:r>
              <a:rPr lang="en-US"/>
              <a:t>Edit Master text styles</a:t>
            </a:r>
          </a:p>
        </p:txBody>
      </p:sp>
      <p:sp>
        <p:nvSpPr>
          <p:cNvPr id="5" name="Date Placeholder 4">
            <a:extLst>
              <a:ext uri="{FF2B5EF4-FFF2-40B4-BE49-F238E27FC236}">
                <a16:creationId xmlns:a16="http://schemas.microsoft.com/office/drawing/2014/main" id="{5A2116BB-B504-467C-8F73-D469F1F557E5}"/>
              </a:ext>
            </a:extLst>
          </p:cNvPr>
          <p:cNvSpPr txBox="1">
            <a:spLocks noGrp="1"/>
          </p:cNvSpPr>
          <p:nvPr>
            <p:ph type="dt" sz="half" idx="7"/>
          </p:nvPr>
        </p:nvSpPr>
        <p:spPr/>
        <p:txBody>
          <a:bodyPr/>
          <a:lstStyle>
            <a:lvl1pPr>
              <a:defRPr/>
            </a:lvl1pPr>
          </a:lstStyle>
          <a:p>
            <a:pPr lvl="0"/>
            <a:fld id="{AFF859D1-68A1-4AD2-B1D6-F23CB2382F36}" type="datetime1">
              <a:rPr lang="en-US"/>
              <a:pPr lvl="0"/>
              <a:t>5/22/2019</a:t>
            </a:fld>
            <a:endParaRPr lang="en-US"/>
          </a:p>
        </p:txBody>
      </p:sp>
      <p:sp>
        <p:nvSpPr>
          <p:cNvPr id="6" name="Footer Placeholder 5">
            <a:extLst>
              <a:ext uri="{FF2B5EF4-FFF2-40B4-BE49-F238E27FC236}">
                <a16:creationId xmlns:a16="http://schemas.microsoft.com/office/drawing/2014/main" id="{2175D176-D86A-44F7-A6BB-13A3E5F8E0B5}"/>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F2038BF1-901D-4F97-A6D5-DDE34612F49F}"/>
              </a:ext>
            </a:extLst>
          </p:cNvPr>
          <p:cNvSpPr txBox="1">
            <a:spLocks noGrp="1"/>
          </p:cNvSpPr>
          <p:nvPr>
            <p:ph type="sldNum" sz="quarter" idx="8"/>
          </p:nvPr>
        </p:nvSpPr>
        <p:spPr/>
        <p:txBody>
          <a:bodyPr/>
          <a:lstStyle>
            <a:lvl1pPr>
              <a:defRPr/>
            </a:lvl1pPr>
          </a:lstStyle>
          <a:p>
            <a:pPr lvl="0"/>
            <a:fld id="{7A6DCD73-7CC7-4233-9ABA-78F8F4EA124E}" type="slidenum">
              <a:t>‹#›</a:t>
            </a:fld>
            <a:endParaRPr lang="en-US"/>
          </a:p>
        </p:txBody>
      </p:sp>
    </p:spTree>
    <p:extLst>
      <p:ext uri="{BB962C8B-B14F-4D97-AF65-F5344CB8AC3E}">
        <p14:creationId xmlns:p14="http://schemas.microsoft.com/office/powerpoint/2010/main" val="2441379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3CFED-7C43-493A-A412-6C2670BB4020}"/>
              </a:ext>
            </a:extLst>
          </p:cNvPr>
          <p:cNvSpPr txBox="1">
            <a:spLocks noGrp="1"/>
          </p:cNvSpPr>
          <p:nvPr>
            <p:ph type="title"/>
          </p:nvPr>
        </p:nvSpPr>
        <p:spPr>
          <a:xfrm>
            <a:off x="839784" y="457200"/>
            <a:ext cx="3932240" cy="1600200"/>
          </a:xfrm>
        </p:spPr>
        <p:txBody>
          <a:bodyPr/>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15FE9636-7AC1-4796-A718-72FE66DB3ED3}"/>
              </a:ext>
            </a:extLst>
          </p:cNvPr>
          <p:cNvSpPr txBox="1">
            <a:spLocks noGrp="1"/>
          </p:cNvSpPr>
          <p:nvPr>
            <p:ph type="pic" idx="1"/>
          </p:nvPr>
        </p:nvSpPr>
        <p:spPr>
          <a:xfrm>
            <a:off x="5183184" y="987423"/>
            <a:ext cx="6172200" cy="4873623"/>
          </a:xfrm>
        </p:spPr>
        <p:txBody>
          <a:bodyPr/>
          <a:lstStyle>
            <a:lvl1pPr>
              <a:defRPr sz="3200"/>
            </a:lvl1pPr>
          </a:lstStyle>
          <a:p>
            <a:pPr lvl="0"/>
            <a:endParaRPr lang="en-US"/>
          </a:p>
        </p:txBody>
      </p:sp>
      <p:sp>
        <p:nvSpPr>
          <p:cNvPr id="4" name="Text Placeholder 3">
            <a:extLst>
              <a:ext uri="{FF2B5EF4-FFF2-40B4-BE49-F238E27FC236}">
                <a16:creationId xmlns:a16="http://schemas.microsoft.com/office/drawing/2014/main" id="{1E367B07-B551-4F01-8C8B-DE542DC07FE8}"/>
              </a:ext>
            </a:extLst>
          </p:cNvPr>
          <p:cNvSpPr txBox="1">
            <a:spLocks noGrp="1"/>
          </p:cNvSpPr>
          <p:nvPr>
            <p:ph type="body" idx="2"/>
          </p:nvPr>
        </p:nvSpPr>
        <p:spPr>
          <a:xfrm>
            <a:off x="839784" y="2057400"/>
            <a:ext cx="3932240" cy="3811584"/>
          </a:xfrm>
        </p:spPr>
        <p:txBody>
          <a:bodyPr/>
          <a:lstStyle>
            <a:lvl1pPr>
              <a:defRPr sz="1600"/>
            </a:lvl1pPr>
          </a:lstStyle>
          <a:p>
            <a:pPr lvl="0"/>
            <a:r>
              <a:rPr lang="en-US"/>
              <a:t>Edit Master text styles</a:t>
            </a:r>
          </a:p>
        </p:txBody>
      </p:sp>
      <p:sp>
        <p:nvSpPr>
          <p:cNvPr id="5" name="Date Placeholder 4">
            <a:extLst>
              <a:ext uri="{FF2B5EF4-FFF2-40B4-BE49-F238E27FC236}">
                <a16:creationId xmlns:a16="http://schemas.microsoft.com/office/drawing/2014/main" id="{67DFADB9-3AEF-4BB3-8887-A2DF3C28356C}"/>
              </a:ext>
            </a:extLst>
          </p:cNvPr>
          <p:cNvSpPr txBox="1">
            <a:spLocks noGrp="1"/>
          </p:cNvSpPr>
          <p:nvPr>
            <p:ph type="dt" sz="half" idx="7"/>
          </p:nvPr>
        </p:nvSpPr>
        <p:spPr/>
        <p:txBody>
          <a:bodyPr/>
          <a:lstStyle>
            <a:lvl1pPr>
              <a:defRPr/>
            </a:lvl1pPr>
          </a:lstStyle>
          <a:p>
            <a:pPr lvl="0"/>
            <a:fld id="{5424E2BE-7670-43C4-81F6-29B781EB23AB}" type="datetime1">
              <a:rPr lang="en-US"/>
              <a:pPr lvl="0"/>
              <a:t>5/22/2019</a:t>
            </a:fld>
            <a:endParaRPr lang="en-US"/>
          </a:p>
        </p:txBody>
      </p:sp>
      <p:sp>
        <p:nvSpPr>
          <p:cNvPr id="6" name="Footer Placeholder 5">
            <a:extLst>
              <a:ext uri="{FF2B5EF4-FFF2-40B4-BE49-F238E27FC236}">
                <a16:creationId xmlns:a16="http://schemas.microsoft.com/office/drawing/2014/main" id="{59A685A3-8E89-4BB1-8660-A245C6F5C428}"/>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6E4DB195-9D10-453D-A8A9-6A67EFCDB8A5}"/>
              </a:ext>
            </a:extLst>
          </p:cNvPr>
          <p:cNvSpPr txBox="1">
            <a:spLocks noGrp="1"/>
          </p:cNvSpPr>
          <p:nvPr>
            <p:ph type="sldNum" sz="quarter" idx="8"/>
          </p:nvPr>
        </p:nvSpPr>
        <p:spPr/>
        <p:txBody>
          <a:bodyPr/>
          <a:lstStyle>
            <a:lvl1pPr>
              <a:defRPr/>
            </a:lvl1pPr>
          </a:lstStyle>
          <a:p>
            <a:pPr lvl="0"/>
            <a:fld id="{C381F66F-3E13-4FD2-B0D2-859F470A71B9}" type="slidenum">
              <a:t>‹#›</a:t>
            </a:fld>
            <a:endParaRPr lang="en-US"/>
          </a:p>
        </p:txBody>
      </p:sp>
    </p:spTree>
    <p:extLst>
      <p:ext uri="{BB962C8B-B14F-4D97-AF65-F5344CB8AC3E}">
        <p14:creationId xmlns:p14="http://schemas.microsoft.com/office/powerpoint/2010/main" val="2221489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4C4C4"/>
        </a:solidFill>
        <a:effectLst/>
      </p:bgPr>
    </p:bg>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F4CE6E8E-42B0-4EB8-BB33-77E473BFE043}"/>
              </a:ext>
            </a:extLst>
          </p:cNvPr>
          <p:cNvSpPr/>
          <p:nvPr/>
        </p:nvSpPr>
        <p:spPr>
          <a:xfrm>
            <a:off x="0" y="4835520"/>
            <a:ext cx="6644880" cy="1520638"/>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3" name="Freeform 5">
            <a:extLst>
              <a:ext uri="{FF2B5EF4-FFF2-40B4-BE49-F238E27FC236}">
                <a16:creationId xmlns:a16="http://schemas.microsoft.com/office/drawing/2014/main" id="{B1F41271-8371-4297-BA6F-CE2BEB161C21}"/>
              </a:ext>
            </a:extLst>
          </p:cNvPr>
          <p:cNvSpPr/>
          <p:nvPr/>
        </p:nvSpPr>
        <p:spPr>
          <a:xfrm>
            <a:off x="-1435" y="4900681"/>
            <a:ext cx="5830561" cy="1022043"/>
          </a:xfrm>
          <a:custGeom>
            <a:avLst/>
            <a:gdLst>
              <a:gd name="f0" fmla="val w"/>
              <a:gd name="f1" fmla="val h"/>
              <a:gd name="f2" fmla="val 0"/>
              <a:gd name="f3" fmla="val 5564"/>
              <a:gd name="f4" fmla="val 976"/>
              <a:gd name="f5" fmla="val 435"/>
              <a:gd name="f6" fmla="val 906"/>
              <a:gd name="f7" fmla="val 581"/>
              <a:gd name="f8" fmla="val 1261"/>
              <a:gd name="f9" fmla="val 939"/>
              <a:gd name="f10" fmla="val 2769"/>
              <a:gd name="f11" fmla="val 3283"/>
              <a:gd name="f12" fmla="val 935"/>
              <a:gd name="f13" fmla="val 3803"/>
              <a:gd name="f14" fmla="val 827"/>
              <a:gd name="f15" fmla="val 4262"/>
              <a:gd name="f16" fmla="val 607"/>
              <a:gd name="f17" fmla="val 3735"/>
              <a:gd name="f18" fmla="val 745"/>
              <a:gd name="f19" fmla="val 3179"/>
              <a:gd name="f20" fmla="val 796"/>
              <a:gd name="f21" fmla="val 2649"/>
              <a:gd name="f22" fmla="val 1232"/>
              <a:gd name="f23" fmla="val 5234"/>
              <a:gd name="f24" fmla="val 248"/>
              <a:gd name="f25" fmla="val 4859"/>
              <a:gd name="f26" fmla="val 426"/>
              <a:gd name="f27" fmla="val 4463"/>
              <a:gd name="f28" fmla="val 549"/>
              <a:gd name="f29" fmla="val 4301"/>
              <a:gd name="f30" fmla="val 667"/>
              <a:gd name="f31" fmla="val 4052"/>
              <a:gd name="f32" fmla="val 817"/>
              <a:gd name="f33" fmla="val 3700"/>
              <a:gd name="f34" fmla="val 950"/>
              <a:gd name="f35" fmla="val 5026"/>
              <a:gd name="f36" fmla="val 632"/>
              <a:gd name="f37" fmla="*/ f0 1 5564"/>
              <a:gd name="f38" fmla="*/ f1 1 976"/>
              <a:gd name="f39" fmla="val f2"/>
              <a:gd name="f40" fmla="val f3"/>
              <a:gd name="f41" fmla="val f4"/>
              <a:gd name="f42" fmla="+- f41 0 f39"/>
              <a:gd name="f43" fmla="+- f40 0 f39"/>
              <a:gd name="f44" fmla="*/ f43 1 5564"/>
              <a:gd name="f45" fmla="*/ f42 1 97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5564" h="976">
                <a:moveTo>
                  <a:pt x="f2" y="f5"/>
                </a:moveTo>
                <a:cubicBezTo>
                  <a:pt x="f2" y="f6"/>
                  <a:pt x="f2" y="f6"/>
                  <a:pt x="f2" y="f6"/>
                </a:cubicBezTo>
                <a:cubicBezTo>
                  <a:pt x="f2" y="f6"/>
                  <a:pt x="f2" y="f6"/>
                  <a:pt x="f2" y="f6"/>
                </a:cubicBezTo>
                <a:cubicBezTo>
                  <a:pt x="f2" y="f7"/>
                  <a:pt x="f2" y="f7"/>
                  <a:pt x="f2" y="f7"/>
                </a:cubicBezTo>
                <a:cubicBezTo>
                  <a:pt x="f2" y="f7"/>
                  <a:pt x="f8" y="f9"/>
                  <a:pt x="f10" y="f4"/>
                </a:cubicBezTo>
                <a:cubicBezTo>
                  <a:pt x="f11" y="f12"/>
                  <a:pt x="f13" y="f14"/>
                  <a:pt x="f15" y="f16"/>
                </a:cubicBezTo>
                <a:cubicBezTo>
                  <a:pt x="f17" y="f18"/>
                  <a:pt x="f19" y="f20"/>
                  <a:pt x="f21" y="f20"/>
                </a:cubicBezTo>
                <a:cubicBezTo>
                  <a:pt x="f22" y="f20"/>
                  <a:pt x="f2" y="f5"/>
                  <a:pt x="f2" y="f5"/>
                </a:cubicBezTo>
                <a:moveTo>
                  <a:pt x="f3" y="f2"/>
                </a:moveTo>
                <a:cubicBezTo>
                  <a:pt x="f23" y="f24"/>
                  <a:pt x="f25" y="f26"/>
                  <a:pt x="f27" y="f28"/>
                </a:cubicBezTo>
                <a:cubicBezTo>
                  <a:pt x="f29" y="f30"/>
                  <a:pt x="f31" y="f32"/>
                  <a:pt x="f33" y="f34"/>
                </a:cubicBezTo>
                <a:cubicBezTo>
                  <a:pt x="f35" y="f36"/>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4" name="Freeform 6">
            <a:extLst>
              <a:ext uri="{FF2B5EF4-FFF2-40B4-BE49-F238E27FC236}">
                <a16:creationId xmlns:a16="http://schemas.microsoft.com/office/drawing/2014/main" id="{15419DAA-2CCF-4AF1-A2CF-3D69865B793D}"/>
              </a:ext>
            </a:extLst>
          </p:cNvPr>
          <p:cNvSpPr/>
          <p:nvPr/>
        </p:nvSpPr>
        <p:spPr>
          <a:xfrm>
            <a:off x="-1435" y="5005443"/>
            <a:ext cx="6648117" cy="1306083"/>
          </a:xfrm>
          <a:custGeom>
            <a:avLst/>
            <a:gdLst>
              <a:gd name="f0" fmla="val w"/>
              <a:gd name="f1" fmla="val h"/>
              <a:gd name="f2" fmla="val 0"/>
              <a:gd name="f3" fmla="val 6344"/>
              <a:gd name="f4" fmla="val 1248"/>
              <a:gd name="f5" fmla="val 5590"/>
              <a:gd name="f6" fmla="val 550"/>
              <a:gd name="f7" fmla="val 4631"/>
              <a:gd name="f8" fmla="val 785"/>
              <a:gd name="f9" fmla="val 3687"/>
              <a:gd name="f10" fmla="val 855"/>
              <a:gd name="f11" fmla="val 3228"/>
              <a:gd name="f12" fmla="val 1027"/>
              <a:gd name="f13" fmla="val 2598"/>
              <a:gd name="f14" fmla="val 1169"/>
              <a:gd name="f15" fmla="val 1767"/>
              <a:gd name="f16" fmla="val 1260"/>
              <a:gd name="f17" fmla="val 679"/>
              <a:gd name="f18" fmla="val 1116"/>
              <a:gd name="f19" fmla="val 16"/>
              <a:gd name="f20" fmla="val 986"/>
              <a:gd name="f21" fmla="val 809"/>
              <a:gd name="f22" fmla="val 10"/>
              <a:gd name="f23" fmla="val 808"/>
              <a:gd name="f24" fmla="val 5"/>
              <a:gd name="f25" fmla="val 807"/>
              <a:gd name="f26" fmla="val 806"/>
              <a:gd name="f27" fmla="val 1001"/>
              <a:gd name="f28" fmla="val 898"/>
              <a:gd name="f29" fmla="val 1177"/>
              <a:gd name="f30" fmla="val 1685"/>
              <a:gd name="f31" fmla="val 2372"/>
              <a:gd name="f32" fmla="val 5247"/>
              <a:gd name="f33" fmla="*/ f0 1 6344"/>
              <a:gd name="f34" fmla="*/ f1 1 1248"/>
              <a:gd name="f35" fmla="val f2"/>
              <a:gd name="f36" fmla="val f3"/>
              <a:gd name="f37" fmla="val f4"/>
              <a:gd name="f38" fmla="+- f37 0 f35"/>
              <a:gd name="f39" fmla="+- f36 0 f35"/>
              <a:gd name="f40" fmla="*/ f39 1 6344"/>
              <a:gd name="f41" fmla="*/ f38 1 1248"/>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6344" h="1248">
                <a:moveTo>
                  <a:pt x="f3" y="f2"/>
                </a:moveTo>
                <a:cubicBezTo>
                  <a:pt x="f5" y="f6"/>
                  <a:pt x="f7" y="f8"/>
                  <a:pt x="f9" y="f10"/>
                </a:cubicBezTo>
                <a:cubicBezTo>
                  <a:pt x="f11" y="f12"/>
                  <a:pt x="f13" y="f14"/>
                  <a:pt x="f15" y="f14"/>
                </a:cubicBezTo>
                <a:cubicBezTo>
                  <a:pt x="f16" y="f14"/>
                  <a:pt x="f17" y="f18"/>
                  <a:pt x="f19" y="f20"/>
                </a:cubicBezTo>
                <a:cubicBezTo>
                  <a:pt x="f19" y="f21"/>
                  <a:pt x="f19" y="f21"/>
                  <a:pt x="f19" y="f21"/>
                </a:cubicBezTo>
                <a:cubicBezTo>
                  <a:pt x="f22" y="f23"/>
                  <a:pt x="f24" y="f25"/>
                  <a:pt x="f2" y="f26"/>
                </a:cubicBezTo>
                <a:cubicBezTo>
                  <a:pt x="f2" y="f27"/>
                  <a:pt x="f2" y="f27"/>
                  <a:pt x="f2" y="f27"/>
                </a:cubicBezTo>
                <a:cubicBezTo>
                  <a:pt x="f28" y="f29"/>
                  <a:pt x="f30" y="f4"/>
                  <a:pt x="f31" y="f4"/>
                </a:cubicBezTo>
                <a:cubicBezTo>
                  <a:pt x="f32" y="f4"/>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5" name="Freeform 7">
            <a:extLst>
              <a:ext uri="{FF2B5EF4-FFF2-40B4-BE49-F238E27FC236}">
                <a16:creationId xmlns:a16="http://schemas.microsoft.com/office/drawing/2014/main" id="{E0E982FA-C8E7-49F4-98C8-D4BA32CA6BEB}"/>
              </a:ext>
            </a:extLst>
          </p:cNvPr>
          <p:cNvSpPr/>
          <p:nvPr/>
        </p:nvSpPr>
        <p:spPr>
          <a:xfrm>
            <a:off x="-1435" y="5508720"/>
            <a:ext cx="2901601" cy="434522"/>
          </a:xfrm>
          <a:custGeom>
            <a:avLst/>
            <a:gdLst>
              <a:gd name="f0" fmla="val w"/>
              <a:gd name="f1" fmla="val h"/>
              <a:gd name="f2" fmla="val 0"/>
              <a:gd name="f3" fmla="val 2769"/>
              <a:gd name="f4" fmla="val 415"/>
              <a:gd name="f5" fmla="val 325"/>
              <a:gd name="f6" fmla="val 5"/>
              <a:gd name="f7" fmla="val 326"/>
              <a:gd name="f8" fmla="val 10"/>
              <a:gd name="f9" fmla="val 327"/>
              <a:gd name="f10" fmla="val 16"/>
              <a:gd name="f11" fmla="val 328"/>
              <a:gd name="f12" fmla="val 121"/>
              <a:gd name="f13" fmla="val 1053"/>
              <a:gd name="f14" fmla="val 2246"/>
              <a:gd name="f15" fmla="val 2418"/>
              <a:gd name="f16" fmla="val 2593"/>
              <a:gd name="f17" fmla="val 409"/>
              <a:gd name="f18" fmla="val 395"/>
              <a:gd name="f19" fmla="val 1261"/>
              <a:gd name="f20" fmla="val 358"/>
              <a:gd name="f21" fmla="*/ f0 1 2769"/>
              <a:gd name="f22" fmla="*/ f1 1 415"/>
              <a:gd name="f23" fmla="val f2"/>
              <a:gd name="f24" fmla="val f3"/>
              <a:gd name="f25" fmla="val f4"/>
              <a:gd name="f26" fmla="+- f25 0 f23"/>
              <a:gd name="f27" fmla="+- f24 0 f23"/>
              <a:gd name="f28" fmla="*/ f27 1 2769"/>
              <a:gd name="f29" fmla="*/ f26 1 4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769" h="415">
                <a:moveTo>
                  <a:pt x="f2" y="f2"/>
                </a:moveTo>
                <a:cubicBezTo>
                  <a:pt x="f2" y="f5"/>
                  <a:pt x="f2" y="f5"/>
                  <a:pt x="f2" y="f5"/>
                </a:cubicBezTo>
                <a:cubicBezTo>
                  <a:pt x="f6" y="f7"/>
                  <a:pt x="f8" y="f9"/>
                  <a:pt x="f10" y="f11"/>
                </a:cubicBezTo>
                <a:cubicBezTo>
                  <a:pt x="f10" y="f12"/>
                  <a:pt x="f10" y="f12"/>
                  <a:pt x="f10" y="f12"/>
                </a:cubicBezTo>
                <a:cubicBezTo>
                  <a:pt x="f10" y="f12"/>
                  <a:pt x="f13" y="f4"/>
                  <a:pt x="f14" y="f4"/>
                </a:cubicBezTo>
                <a:cubicBezTo>
                  <a:pt x="f15" y="f4"/>
                  <a:pt x="f16" y="f17"/>
                  <a:pt x="f3" y="f18"/>
                </a:cubicBezTo>
                <a:cubicBezTo>
                  <a:pt x="f19" y="f20"/>
                  <a:pt x="f2" y="f2"/>
                  <a:pt x="f2" y="f2"/>
                </a:cubicBezTo>
              </a:path>
            </a:pathLst>
          </a:custGeom>
          <a:noFill/>
          <a:ln w="0" cap="flat">
            <a:solidFill>
              <a:srgbClr val="27AAE1"/>
            </a:solidFill>
            <a:prstDash val="solid"/>
            <a:miter/>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8">
            <a:extLst>
              <a:ext uri="{FF2B5EF4-FFF2-40B4-BE49-F238E27FC236}">
                <a16:creationId xmlns:a16="http://schemas.microsoft.com/office/drawing/2014/main" id="{FEB9384A-CAB6-4004-821D-A5C5165B0784}"/>
              </a:ext>
            </a:extLst>
          </p:cNvPr>
          <p:cNvSpPr/>
          <p:nvPr/>
        </p:nvSpPr>
        <p:spPr>
          <a:xfrm>
            <a:off x="1182602" y="5316477"/>
            <a:ext cx="3260521" cy="1236241"/>
          </a:xfrm>
          <a:custGeom>
            <a:avLst/>
            <a:gdLst>
              <a:gd name="f0" fmla="val w"/>
              <a:gd name="f1" fmla="val h"/>
              <a:gd name="f2" fmla="val 0"/>
              <a:gd name="f3" fmla="val 3112"/>
              <a:gd name="f4" fmla="val 1182"/>
              <a:gd name="f5" fmla="val 59"/>
              <a:gd name="f6" fmla="val 1875"/>
              <a:gd name="f7" fmla="val 1918"/>
              <a:gd name="f8" fmla="val 836"/>
              <a:gd name="f9" fmla="*/ f0 1 3112"/>
              <a:gd name="f10" fmla="*/ f1 1 1182"/>
              <a:gd name="f11" fmla="val f2"/>
              <a:gd name="f12" fmla="val f3"/>
              <a:gd name="f13" fmla="val f4"/>
              <a:gd name="f14" fmla="+- f13 0 f11"/>
              <a:gd name="f15" fmla="+- f12 0 f11"/>
              <a:gd name="f16" fmla="*/ f15 1 3112"/>
              <a:gd name="f17" fmla="*/ f14 1 1182"/>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3112" h="1182">
                <a:moveTo>
                  <a:pt x="f2" y="f5"/>
                </a:moveTo>
                <a:cubicBezTo>
                  <a:pt x="f2" y="f5"/>
                  <a:pt x="f6" y="f4"/>
                  <a:pt x="f3" y="f2"/>
                </a:cubicBezTo>
                <a:cubicBezTo>
                  <a:pt x="f3" y="f2"/>
                  <a:pt x="f7" y="f8"/>
                  <a:pt x="f2" y="f5"/>
                </a:cubicBezTo>
                <a:close/>
              </a:path>
            </a:pathLst>
          </a:custGeom>
          <a:solidFill>
            <a:srgbClr val="FCCD03"/>
          </a:solid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7" name="Freeform 9">
            <a:extLst>
              <a:ext uri="{FF2B5EF4-FFF2-40B4-BE49-F238E27FC236}">
                <a16:creationId xmlns:a16="http://schemas.microsoft.com/office/drawing/2014/main" id="{6FBB4397-AA3F-417C-91FD-ACB5E1D8044F}"/>
              </a:ext>
            </a:extLst>
          </p:cNvPr>
          <p:cNvSpPr/>
          <p:nvPr/>
        </p:nvSpPr>
        <p:spPr>
          <a:xfrm>
            <a:off x="4886279" y="4789444"/>
            <a:ext cx="1568159" cy="1083957"/>
          </a:xfrm>
          <a:custGeom>
            <a:avLst/>
            <a:gdLst>
              <a:gd name="f0" fmla="val w"/>
              <a:gd name="f1" fmla="val h"/>
              <a:gd name="f2" fmla="val 0"/>
              <a:gd name="f3" fmla="val 1497"/>
              <a:gd name="f4" fmla="val 1035"/>
              <a:gd name="f5" fmla="val 1281"/>
              <a:gd name="f6" fmla="val 972"/>
              <a:gd name="f7" fmla="val 1189"/>
              <a:gd name="f8" fmla="val 791"/>
              <a:gd name="f9" fmla="*/ f0 1 1497"/>
              <a:gd name="f10" fmla="*/ f1 1 1035"/>
              <a:gd name="f11" fmla="val f2"/>
              <a:gd name="f12" fmla="val f3"/>
              <a:gd name="f13" fmla="val f4"/>
              <a:gd name="f14" fmla="+- f13 0 f11"/>
              <a:gd name="f15" fmla="+- f12 0 f11"/>
              <a:gd name="f16" fmla="*/ f15 1 1497"/>
              <a:gd name="f17" fmla="*/ f14 1 1035"/>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97" h="1035">
                <a:moveTo>
                  <a:pt x="f2" y="f4"/>
                </a:moveTo>
                <a:cubicBezTo>
                  <a:pt x="f2" y="f4"/>
                  <a:pt x="f5" y="f6"/>
                  <a:pt x="f3" y="f2"/>
                </a:cubicBezTo>
                <a:cubicBezTo>
                  <a:pt x="f3" y="f2"/>
                  <a:pt x="f7" y="f8"/>
                  <a:pt x="f2" y="f4"/>
                </a:cubicBezTo>
                <a:close/>
              </a:path>
            </a:pathLst>
          </a:custGeom>
          <a:solidFill>
            <a:srgbClr val="FCCD03"/>
          </a:solid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8" name="Freeform 10">
            <a:extLst>
              <a:ext uri="{FF2B5EF4-FFF2-40B4-BE49-F238E27FC236}">
                <a16:creationId xmlns:a16="http://schemas.microsoft.com/office/drawing/2014/main" id="{F04A3B20-F6A5-46B9-AA3F-8F584E7D20B7}"/>
              </a:ext>
            </a:extLst>
          </p:cNvPr>
          <p:cNvSpPr/>
          <p:nvPr/>
        </p:nvSpPr>
        <p:spPr>
          <a:xfrm>
            <a:off x="3851279" y="5264283"/>
            <a:ext cx="1072801" cy="636120"/>
          </a:xfrm>
          <a:custGeom>
            <a:avLst/>
            <a:gdLst>
              <a:gd name="f0" fmla="val w"/>
              <a:gd name="f1" fmla="val h"/>
              <a:gd name="f2" fmla="val 0"/>
              <a:gd name="f3" fmla="val 1024"/>
              <a:gd name="f4" fmla="val 609"/>
              <a:gd name="f5" fmla="val 24"/>
              <a:gd name="f6" fmla="val 603"/>
              <a:gd name="f7" fmla="val 16"/>
              <a:gd name="f8" fmla="val 605"/>
              <a:gd name="f9" fmla="val 8"/>
              <a:gd name="f10" fmla="val 607"/>
              <a:gd name="f11" fmla="val 3"/>
              <a:gd name="f12" fmla="val 7"/>
              <a:gd name="f13" fmla="val 11"/>
              <a:gd name="f14" fmla="val 608"/>
              <a:gd name="f15" fmla="val 15"/>
              <a:gd name="f16" fmla="val 20"/>
              <a:gd name="f17" fmla="val 886"/>
              <a:gd name="f18" fmla="val 100"/>
              <a:gd name="f19" fmla="val 740"/>
              <a:gd name="f20" fmla="val 186"/>
              <a:gd name="f21" fmla="val 586"/>
              <a:gd name="f22" fmla="val 260"/>
              <a:gd name="f23" fmla="val 654"/>
              <a:gd name="f24" fmla="val 242"/>
              <a:gd name="f25" fmla="val 721"/>
              <a:gd name="f26" fmla="val 223"/>
              <a:gd name="f27" fmla="val 787"/>
              <a:gd name="f28" fmla="val 202"/>
              <a:gd name="f29" fmla="val 949"/>
              <a:gd name="f30" fmla="val 84"/>
              <a:gd name="f31" fmla="*/ f0 1 1024"/>
              <a:gd name="f32" fmla="*/ f1 1 609"/>
              <a:gd name="f33" fmla="val f2"/>
              <a:gd name="f34" fmla="val f3"/>
              <a:gd name="f35" fmla="val f4"/>
              <a:gd name="f36" fmla="+- f35 0 f33"/>
              <a:gd name="f37" fmla="+- f34 0 f33"/>
              <a:gd name="f38" fmla="*/ f37 1 1024"/>
              <a:gd name="f39" fmla="*/ f36 1 60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024" h="609">
                <a:moveTo>
                  <a:pt x="f5" y="f6"/>
                </a:moveTo>
                <a:cubicBezTo>
                  <a:pt x="f7" y="f8"/>
                  <a:pt x="f9" y="f10"/>
                  <a:pt x="f2" y="f4"/>
                </a:cubicBezTo>
                <a:cubicBezTo>
                  <a:pt x="f11" y="f4"/>
                  <a:pt x="f12" y="f4"/>
                  <a:pt x="f13" y="f14"/>
                </a:cubicBezTo>
                <a:cubicBezTo>
                  <a:pt x="f15" y="f10"/>
                  <a:pt x="f16" y="f8"/>
                  <a:pt x="f5" y="f6"/>
                </a:cubicBezTo>
                <a:moveTo>
                  <a:pt x="f3" y="f2"/>
                </a:moveTo>
                <a:cubicBezTo>
                  <a:pt x="f17" y="f18"/>
                  <a:pt x="f19" y="f20"/>
                  <a:pt x="f21" y="f22"/>
                </a:cubicBezTo>
                <a:cubicBezTo>
                  <a:pt x="f23" y="f24"/>
                  <a:pt x="f25" y="f26"/>
                  <a:pt x="f27" y="f28"/>
                </a:cubicBezTo>
                <a:cubicBezTo>
                  <a:pt x="f29" y="f30"/>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9" name="Freeform 11">
            <a:extLst>
              <a:ext uri="{FF2B5EF4-FFF2-40B4-BE49-F238E27FC236}">
                <a16:creationId xmlns:a16="http://schemas.microsoft.com/office/drawing/2014/main" id="{09906ED8-A445-41CB-BD37-EE5078A0DB79}"/>
              </a:ext>
            </a:extLst>
          </p:cNvPr>
          <p:cNvSpPr/>
          <p:nvPr/>
        </p:nvSpPr>
        <p:spPr>
          <a:xfrm>
            <a:off x="2900522" y="5475244"/>
            <a:ext cx="1774438" cy="450360"/>
          </a:xfrm>
          <a:custGeom>
            <a:avLst/>
            <a:gdLst>
              <a:gd name="f0" fmla="val w"/>
              <a:gd name="f1" fmla="val h"/>
              <a:gd name="f2" fmla="val 0"/>
              <a:gd name="f3" fmla="val 1694"/>
              <a:gd name="f4" fmla="val 430"/>
              <a:gd name="f5" fmla="val 1628"/>
              <a:gd name="f6" fmla="val 21"/>
              <a:gd name="f7" fmla="val 1561"/>
              <a:gd name="f8" fmla="val 40"/>
              <a:gd name="f9" fmla="val 1493"/>
              <a:gd name="f10" fmla="val 58"/>
              <a:gd name="f11" fmla="val 1034"/>
              <a:gd name="f12" fmla="val 278"/>
              <a:gd name="f13" fmla="val 514"/>
              <a:gd name="f14" fmla="val 386"/>
              <a:gd name="f15" fmla="val 427"/>
              <a:gd name="f16" fmla="val 83"/>
              <a:gd name="f17" fmla="val 429"/>
              <a:gd name="f18" fmla="val 167"/>
              <a:gd name="f19" fmla="val 251"/>
              <a:gd name="f20" fmla="val 467"/>
              <a:gd name="f21" fmla="val 686"/>
              <a:gd name="f22" fmla="val 423"/>
              <a:gd name="f23" fmla="val 907"/>
              <a:gd name="f24" fmla="val 407"/>
              <a:gd name="f25" fmla="val 915"/>
              <a:gd name="f26" fmla="val 405"/>
              <a:gd name="f27" fmla="val 923"/>
              <a:gd name="f28" fmla="val 403"/>
              <a:gd name="f29" fmla="val 931"/>
              <a:gd name="f30" fmla="val 401"/>
              <a:gd name="f31" fmla="val 1283"/>
              <a:gd name="f32" fmla="val 268"/>
              <a:gd name="f33" fmla="val 1532"/>
              <a:gd name="f34" fmla="val 118"/>
              <a:gd name="f35" fmla="*/ f0 1 1694"/>
              <a:gd name="f36" fmla="*/ f1 1 430"/>
              <a:gd name="f37" fmla="val f2"/>
              <a:gd name="f38" fmla="val f3"/>
              <a:gd name="f39" fmla="val f4"/>
              <a:gd name="f40" fmla="+- f39 0 f37"/>
              <a:gd name="f41" fmla="+- f38 0 f37"/>
              <a:gd name="f42" fmla="*/ f41 1 1694"/>
              <a:gd name="f43" fmla="*/ f40 1 430"/>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1694" h="430">
                <a:moveTo>
                  <a:pt x="f3" y="f2"/>
                </a:moveTo>
                <a:cubicBezTo>
                  <a:pt x="f5" y="f6"/>
                  <a:pt x="f7" y="f8"/>
                  <a:pt x="f9" y="f10"/>
                </a:cubicBezTo>
                <a:cubicBezTo>
                  <a:pt x="f11" y="f12"/>
                  <a:pt x="f13" y="f14"/>
                  <a:pt x="f2" y="f15"/>
                </a:cubicBezTo>
                <a:cubicBezTo>
                  <a:pt x="f16" y="f17"/>
                  <a:pt x="f18" y="f4"/>
                  <a:pt x="f19" y="f4"/>
                </a:cubicBezTo>
                <a:cubicBezTo>
                  <a:pt x="f20" y="f4"/>
                  <a:pt x="f21" y="f22"/>
                  <a:pt x="f23" y="f24"/>
                </a:cubicBezTo>
                <a:cubicBezTo>
                  <a:pt x="f25" y="f26"/>
                  <a:pt x="f27" y="f28"/>
                  <a:pt x="f29" y="f30"/>
                </a:cubicBezTo>
                <a:cubicBezTo>
                  <a:pt x="f31" y="f32"/>
                  <a:pt x="f33" y="f34"/>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0" name="Freeform 12">
            <a:extLst>
              <a:ext uri="{FF2B5EF4-FFF2-40B4-BE49-F238E27FC236}">
                <a16:creationId xmlns:a16="http://schemas.microsoft.com/office/drawing/2014/main" id="{FC6C1779-B51F-4E16-B5C0-3457F77B09DB}"/>
              </a:ext>
            </a:extLst>
          </p:cNvPr>
          <p:cNvSpPr/>
          <p:nvPr/>
        </p:nvSpPr>
        <p:spPr>
          <a:xfrm>
            <a:off x="356" y="5851437"/>
            <a:ext cx="3846240" cy="377638"/>
          </a:xfrm>
          <a:custGeom>
            <a:avLst/>
            <a:gdLst>
              <a:gd name="f0" fmla="val 360"/>
              <a:gd name="f1" fmla="val w"/>
              <a:gd name="f2" fmla="val h"/>
              <a:gd name="f3" fmla="val 0"/>
              <a:gd name="f4" fmla="val 3671"/>
              <a:gd name="f5" fmla="val 177"/>
              <a:gd name="f6" fmla="val 663"/>
              <a:gd name="f7" fmla="val 307"/>
              <a:gd name="f8" fmla="val 1244"/>
              <a:gd name="f9" fmla="val 1751"/>
              <a:gd name="f10" fmla="val 2582"/>
              <a:gd name="f11" fmla="val 3212"/>
              <a:gd name="f12" fmla="val 218"/>
              <a:gd name="f13" fmla="val 46"/>
              <a:gd name="f14" fmla="val 3667"/>
              <a:gd name="f15" fmla="val 47"/>
              <a:gd name="f16" fmla="val 3663"/>
              <a:gd name="f17" fmla="val 3660"/>
              <a:gd name="f18" fmla="val 3217"/>
              <a:gd name="f19" fmla="val 151"/>
              <a:gd name="f20" fmla="val 2689"/>
              <a:gd name="f21" fmla="val 221"/>
              <a:gd name="f22" fmla="val 2064"/>
              <a:gd name="f23" fmla="val 1466"/>
              <a:gd name="f24" fmla="val 781"/>
              <a:gd name="f25" fmla="val 157"/>
              <a:gd name="f26" fmla="*/ f1 1 3671"/>
              <a:gd name="f27" fmla="*/ f2 1 360"/>
              <a:gd name="f28" fmla="val f3"/>
              <a:gd name="f29" fmla="val f4"/>
              <a:gd name="f30" fmla="val f0"/>
              <a:gd name="f31" fmla="+- f30 0 f28"/>
              <a:gd name="f32" fmla="+- f29 0 f28"/>
              <a:gd name="f33" fmla="*/ f32 1 3671"/>
              <a:gd name="f34" fmla="*/ f31 1 3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671" h="360">
                <a:moveTo>
                  <a:pt x="f3" y="f3"/>
                </a:moveTo>
                <a:cubicBezTo>
                  <a:pt x="f3" y="f5"/>
                  <a:pt x="f3" y="f5"/>
                  <a:pt x="f3" y="f5"/>
                </a:cubicBezTo>
                <a:cubicBezTo>
                  <a:pt x="f6" y="f7"/>
                  <a:pt x="f8" y="f0"/>
                  <a:pt x="f9" y="f0"/>
                </a:cubicBezTo>
                <a:cubicBezTo>
                  <a:pt x="f10" y="f0"/>
                  <a:pt x="f11" y="f12"/>
                  <a:pt x="f4" y="f13"/>
                </a:cubicBezTo>
                <a:cubicBezTo>
                  <a:pt x="f14" y="f15"/>
                  <a:pt x="f16" y="f15"/>
                  <a:pt x="f17" y="f15"/>
                </a:cubicBezTo>
                <a:cubicBezTo>
                  <a:pt x="f18" y="f19"/>
                  <a:pt x="f20" y="f21"/>
                  <a:pt x="f22" y="f21"/>
                </a:cubicBezTo>
                <a:cubicBezTo>
                  <a:pt x="f23" y="f21"/>
                  <a:pt x="f24" y="f25"/>
                  <a:pt x="f3" y="f3"/>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1" name="Freeform 13">
            <a:extLst>
              <a:ext uri="{FF2B5EF4-FFF2-40B4-BE49-F238E27FC236}">
                <a16:creationId xmlns:a16="http://schemas.microsoft.com/office/drawing/2014/main" id="{CA0E3C6D-37CC-470E-90F1-4180BCB756D1}"/>
              </a:ext>
            </a:extLst>
          </p:cNvPr>
          <p:cNvSpPr/>
          <p:nvPr/>
        </p:nvSpPr>
        <p:spPr>
          <a:xfrm>
            <a:off x="356" y="5635803"/>
            <a:ext cx="3835075" cy="447479"/>
          </a:xfrm>
          <a:custGeom>
            <a:avLst/>
            <a:gdLst>
              <a:gd name="f0" fmla="val w"/>
              <a:gd name="f1" fmla="val h"/>
              <a:gd name="f2" fmla="val 0"/>
              <a:gd name="f3" fmla="val 3660"/>
              <a:gd name="f4" fmla="val 428"/>
              <a:gd name="f5" fmla="val 207"/>
              <a:gd name="f6" fmla="val 781"/>
              <a:gd name="f7" fmla="val 364"/>
              <a:gd name="f8" fmla="val 1466"/>
              <a:gd name="f9" fmla="val 2064"/>
              <a:gd name="f10" fmla="val 2689"/>
              <a:gd name="f11" fmla="val 3217"/>
              <a:gd name="f12" fmla="val 358"/>
              <a:gd name="f13" fmla="val 254"/>
              <a:gd name="f14" fmla="val 3439"/>
              <a:gd name="f15" fmla="val 270"/>
              <a:gd name="f16" fmla="val 3220"/>
              <a:gd name="f17" fmla="val 277"/>
              <a:gd name="f18" fmla="val 3004"/>
              <a:gd name="f19" fmla="val 2920"/>
              <a:gd name="f20" fmla="val 2836"/>
              <a:gd name="f21" fmla="val 276"/>
              <a:gd name="f22" fmla="val 2753"/>
              <a:gd name="f23" fmla="val 274"/>
              <a:gd name="f24" fmla="val 2577"/>
              <a:gd name="f25" fmla="val 288"/>
              <a:gd name="f26" fmla="val 2402"/>
              <a:gd name="f27" fmla="val 294"/>
              <a:gd name="f28" fmla="val 2230"/>
              <a:gd name="f29" fmla="val 1037"/>
              <a:gd name="f30" fmla="*/ f0 1 3660"/>
              <a:gd name="f31" fmla="*/ f1 1 428"/>
              <a:gd name="f32" fmla="val f2"/>
              <a:gd name="f33" fmla="val f3"/>
              <a:gd name="f34" fmla="val f4"/>
              <a:gd name="f35" fmla="+- f34 0 f32"/>
              <a:gd name="f36" fmla="+- f33 0 f32"/>
              <a:gd name="f37" fmla="*/ f36 1 3660"/>
              <a:gd name="f38" fmla="*/ f35 1 42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660" h="428">
                <a:moveTo>
                  <a:pt x="f2" y="f2"/>
                </a:moveTo>
                <a:cubicBezTo>
                  <a:pt x="f2" y="f5"/>
                  <a:pt x="f2" y="f5"/>
                  <a:pt x="f2" y="f5"/>
                </a:cubicBezTo>
                <a:cubicBezTo>
                  <a:pt x="f6" y="f7"/>
                  <a:pt x="f8" y="f4"/>
                  <a:pt x="f9" y="f4"/>
                </a:cubicBezTo>
                <a:cubicBezTo>
                  <a:pt x="f10" y="f4"/>
                  <a:pt x="f11" y="f12"/>
                  <a:pt x="f3" y="f13"/>
                </a:cubicBezTo>
                <a:cubicBezTo>
                  <a:pt x="f14" y="f15"/>
                  <a:pt x="f16" y="f17"/>
                  <a:pt x="f18" y="f17"/>
                </a:cubicBezTo>
                <a:cubicBezTo>
                  <a:pt x="f19" y="f17"/>
                  <a:pt x="f20" y="f21"/>
                  <a:pt x="f22" y="f23"/>
                </a:cubicBezTo>
                <a:cubicBezTo>
                  <a:pt x="f24" y="f25"/>
                  <a:pt x="f26" y="f27"/>
                  <a:pt x="f28" y="f27"/>
                </a:cubicBezTo>
                <a:cubicBezTo>
                  <a:pt x="f29" y="f27"/>
                  <a:pt x="f2" y="f2"/>
                  <a:pt x="f2"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2" name="Title 1">
            <a:extLst>
              <a:ext uri="{FF2B5EF4-FFF2-40B4-BE49-F238E27FC236}">
                <a16:creationId xmlns:a16="http://schemas.microsoft.com/office/drawing/2014/main" id="{B87F4DEB-5360-495D-8019-F9709845D857}"/>
              </a:ext>
            </a:extLst>
          </p:cNvPr>
          <p:cNvSpPr txBox="1">
            <a:spLocks noGrp="1"/>
          </p:cNvSpPr>
          <p:nvPr>
            <p:ph type="title"/>
          </p:nvPr>
        </p:nvSpPr>
        <p:spPr>
          <a:xfrm>
            <a:off x="1523884" y="1797116"/>
            <a:ext cx="9143643" cy="2387160"/>
          </a:xfrm>
          <a:prstGeom prst="rect">
            <a:avLst/>
          </a:prstGeom>
          <a:noFill/>
          <a:ln>
            <a:noFill/>
          </a:ln>
        </p:spPr>
        <p:txBody>
          <a:bodyPr vert="horz" wrap="square" lIns="90004" tIns="44997" rIns="90004" bIns="44997" anchor="b" anchorCtr="0" compatLnSpc="1">
            <a:noAutofit/>
          </a:bodyPr>
          <a:lstStyle/>
          <a:p>
            <a:pPr lvl="0"/>
            <a:r>
              <a:rPr lang="en-US"/>
              <a:t>Click to edit the title text formatClick to edit Master title style</a:t>
            </a:r>
          </a:p>
        </p:txBody>
      </p:sp>
      <p:sp>
        <p:nvSpPr>
          <p:cNvPr id="13" name="Date Placeholder 3">
            <a:extLst>
              <a:ext uri="{FF2B5EF4-FFF2-40B4-BE49-F238E27FC236}">
                <a16:creationId xmlns:a16="http://schemas.microsoft.com/office/drawing/2014/main" id="{7CD70B5C-B8E8-4ADB-AE04-4579A179EB10}"/>
              </a:ext>
            </a:extLst>
          </p:cNvPr>
          <p:cNvSpPr txBox="1">
            <a:spLocks noGrp="1"/>
          </p:cNvSpPr>
          <p:nvPr>
            <p:ph type="dt" sz="half" idx="2"/>
          </p:nvPr>
        </p:nvSpPr>
        <p:spPr>
          <a:xfrm>
            <a:off x="838084" y="6356515"/>
            <a:ext cx="2742843" cy="364681"/>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pitchFamily="18"/>
                <a:ea typeface="Lucida Sans Unicode" pitchFamily="2"/>
                <a:cs typeface="Tahoma" pitchFamily="2"/>
              </a:defRPr>
            </a:lvl1pPr>
          </a:lstStyle>
          <a:p>
            <a:pPr lvl="0"/>
            <a:fld id="{B135AEF8-A637-4708-AC69-52089B73CCEA}" type="datetime1">
              <a:rPr lang="en-US"/>
              <a:pPr lvl="0"/>
              <a:t>5/22/2019</a:t>
            </a:fld>
            <a:endParaRPr lang="en-US"/>
          </a:p>
        </p:txBody>
      </p:sp>
      <p:sp>
        <p:nvSpPr>
          <p:cNvPr id="14" name="Footer Placeholder 4">
            <a:extLst>
              <a:ext uri="{FF2B5EF4-FFF2-40B4-BE49-F238E27FC236}">
                <a16:creationId xmlns:a16="http://schemas.microsoft.com/office/drawing/2014/main" id="{E223FFAB-1792-4C72-A34E-78C395295C60}"/>
              </a:ext>
            </a:extLst>
          </p:cNvPr>
          <p:cNvSpPr txBox="1">
            <a:spLocks noGrp="1"/>
          </p:cNvSpPr>
          <p:nvPr>
            <p:ph type="ftr" sz="quarter" idx="3"/>
          </p:nvPr>
        </p:nvSpPr>
        <p:spPr>
          <a:xfrm>
            <a:off x="4038475" y="6356515"/>
            <a:ext cx="4114443" cy="364681"/>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0">
              <a:lnSpc>
                <a:spcPct val="100000"/>
              </a:lnSpc>
              <a:spcBef>
                <a:spcPts val="0"/>
              </a:spcBef>
              <a:spcAft>
                <a:spcPts val="0"/>
              </a:spcAft>
              <a:buNone/>
              <a:tabLst/>
              <a:defRPr lang="en-US"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en-US"/>
          </a:p>
        </p:txBody>
      </p:sp>
      <p:sp>
        <p:nvSpPr>
          <p:cNvPr id="15" name="Slide Number Placeholder 5">
            <a:extLst>
              <a:ext uri="{FF2B5EF4-FFF2-40B4-BE49-F238E27FC236}">
                <a16:creationId xmlns:a16="http://schemas.microsoft.com/office/drawing/2014/main" id="{697749D6-50D0-4224-9427-D8C62EE8FA6D}"/>
              </a:ext>
            </a:extLst>
          </p:cNvPr>
          <p:cNvSpPr txBox="1">
            <a:spLocks noGrp="1"/>
          </p:cNvSpPr>
          <p:nvPr>
            <p:ph type="sldNum" sz="quarter" idx="4"/>
          </p:nvPr>
        </p:nvSpPr>
        <p:spPr>
          <a:xfrm>
            <a:off x="8610484" y="6356515"/>
            <a:ext cx="2742843" cy="364681"/>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pitchFamily="18"/>
                <a:ea typeface="Lucida Sans Unicode" pitchFamily="2"/>
                <a:cs typeface="Tahoma" pitchFamily="2"/>
              </a:defRPr>
            </a:lvl1pPr>
          </a:lstStyle>
          <a:p>
            <a:pPr lvl="0"/>
            <a:fld id="{D2AA6EAE-DE02-42ED-8DCE-721A06FD5538}" type="slidenum">
              <a:t>‹#›</a:t>
            </a:fld>
            <a:endParaRPr lang="en-US"/>
          </a:p>
        </p:txBody>
      </p:sp>
      <p:sp>
        <p:nvSpPr>
          <p:cNvPr id="16" name="AutoShape 15">
            <a:extLst>
              <a:ext uri="{FF2B5EF4-FFF2-40B4-BE49-F238E27FC236}">
                <a16:creationId xmlns:a16="http://schemas.microsoft.com/office/drawing/2014/main" id="{41FDEACC-669F-4459-B9E0-C6C7C5BEDC72}"/>
              </a:ext>
            </a:extLst>
          </p:cNvPr>
          <p:cNvSpPr/>
          <p:nvPr/>
        </p:nvSpPr>
        <p:spPr>
          <a:xfrm>
            <a:off x="0" y="0"/>
            <a:ext cx="9496080" cy="2174397"/>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7" name="Freeform 17">
            <a:extLst>
              <a:ext uri="{FF2B5EF4-FFF2-40B4-BE49-F238E27FC236}">
                <a16:creationId xmlns:a16="http://schemas.microsoft.com/office/drawing/2014/main" id="{5E842AB8-7799-4C4E-856C-935158DDC4E5}"/>
              </a:ext>
            </a:extLst>
          </p:cNvPr>
          <p:cNvSpPr/>
          <p:nvPr/>
        </p:nvSpPr>
        <p:spPr>
          <a:xfrm>
            <a:off x="-1435" y="155521"/>
            <a:ext cx="8330760" cy="1461595"/>
          </a:xfrm>
          <a:custGeom>
            <a:avLst/>
            <a:gdLst>
              <a:gd name="f0" fmla="val w"/>
              <a:gd name="f1" fmla="val h"/>
              <a:gd name="f2" fmla="val 0"/>
              <a:gd name="f3" fmla="val 5564"/>
              <a:gd name="f4" fmla="val 976"/>
              <a:gd name="f5" fmla="val 435"/>
              <a:gd name="f6" fmla="val 906"/>
              <a:gd name="f7" fmla="val 581"/>
              <a:gd name="f8" fmla="val 1261"/>
              <a:gd name="f9" fmla="val 939"/>
              <a:gd name="f10" fmla="val 2769"/>
              <a:gd name="f11" fmla="val 3283"/>
              <a:gd name="f12" fmla="val 935"/>
              <a:gd name="f13" fmla="val 3803"/>
              <a:gd name="f14" fmla="val 827"/>
              <a:gd name="f15" fmla="val 4262"/>
              <a:gd name="f16" fmla="val 607"/>
              <a:gd name="f17" fmla="val 3735"/>
              <a:gd name="f18" fmla="val 745"/>
              <a:gd name="f19" fmla="val 3179"/>
              <a:gd name="f20" fmla="val 796"/>
              <a:gd name="f21" fmla="val 2649"/>
              <a:gd name="f22" fmla="val 1232"/>
              <a:gd name="f23" fmla="val 5234"/>
              <a:gd name="f24" fmla="val 248"/>
              <a:gd name="f25" fmla="val 4859"/>
              <a:gd name="f26" fmla="val 426"/>
              <a:gd name="f27" fmla="val 4463"/>
              <a:gd name="f28" fmla="val 549"/>
              <a:gd name="f29" fmla="val 4301"/>
              <a:gd name="f30" fmla="val 667"/>
              <a:gd name="f31" fmla="val 4052"/>
              <a:gd name="f32" fmla="val 817"/>
              <a:gd name="f33" fmla="val 3700"/>
              <a:gd name="f34" fmla="val 950"/>
              <a:gd name="f35" fmla="val 5026"/>
              <a:gd name="f36" fmla="val 632"/>
              <a:gd name="f37" fmla="*/ f0 1 5564"/>
              <a:gd name="f38" fmla="*/ f1 1 976"/>
              <a:gd name="f39" fmla="val f2"/>
              <a:gd name="f40" fmla="val f3"/>
              <a:gd name="f41" fmla="val f4"/>
              <a:gd name="f42" fmla="+- f41 0 f39"/>
              <a:gd name="f43" fmla="+- f40 0 f39"/>
              <a:gd name="f44" fmla="*/ f43 1 5564"/>
              <a:gd name="f45" fmla="*/ f42 1 97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5564" h="976">
                <a:moveTo>
                  <a:pt x="f2" y="f5"/>
                </a:moveTo>
                <a:cubicBezTo>
                  <a:pt x="f2" y="f6"/>
                  <a:pt x="f2" y="f6"/>
                  <a:pt x="f2" y="f6"/>
                </a:cubicBezTo>
                <a:cubicBezTo>
                  <a:pt x="f2" y="f6"/>
                  <a:pt x="f2" y="f6"/>
                  <a:pt x="f2" y="f6"/>
                </a:cubicBezTo>
                <a:cubicBezTo>
                  <a:pt x="f2" y="f7"/>
                  <a:pt x="f2" y="f7"/>
                  <a:pt x="f2" y="f7"/>
                </a:cubicBezTo>
                <a:cubicBezTo>
                  <a:pt x="f2" y="f7"/>
                  <a:pt x="f8" y="f9"/>
                  <a:pt x="f10" y="f4"/>
                </a:cubicBezTo>
                <a:cubicBezTo>
                  <a:pt x="f11" y="f12"/>
                  <a:pt x="f13" y="f14"/>
                  <a:pt x="f15" y="f16"/>
                </a:cubicBezTo>
                <a:cubicBezTo>
                  <a:pt x="f17" y="f18"/>
                  <a:pt x="f19" y="f20"/>
                  <a:pt x="f21" y="f20"/>
                </a:cubicBezTo>
                <a:cubicBezTo>
                  <a:pt x="f22" y="f20"/>
                  <a:pt x="f2" y="f5"/>
                  <a:pt x="f2" y="f5"/>
                </a:cubicBezTo>
                <a:moveTo>
                  <a:pt x="f3" y="f2"/>
                </a:moveTo>
                <a:cubicBezTo>
                  <a:pt x="f23" y="f24"/>
                  <a:pt x="f25" y="f26"/>
                  <a:pt x="f27" y="f28"/>
                </a:cubicBezTo>
                <a:cubicBezTo>
                  <a:pt x="f29" y="f30"/>
                  <a:pt x="f31" y="f32"/>
                  <a:pt x="f33" y="f34"/>
                </a:cubicBezTo>
                <a:cubicBezTo>
                  <a:pt x="f35" y="f36"/>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8" name="Freeform 18">
            <a:extLst>
              <a:ext uri="{FF2B5EF4-FFF2-40B4-BE49-F238E27FC236}">
                <a16:creationId xmlns:a16="http://schemas.microsoft.com/office/drawing/2014/main" id="{A2111D7C-A7CE-4F54-80E0-9A902BDBF4C2}"/>
              </a:ext>
            </a:extLst>
          </p:cNvPr>
          <p:cNvSpPr/>
          <p:nvPr/>
        </p:nvSpPr>
        <p:spPr>
          <a:xfrm>
            <a:off x="-1435" y="306360"/>
            <a:ext cx="9499317" cy="1868036"/>
          </a:xfrm>
          <a:custGeom>
            <a:avLst/>
            <a:gdLst>
              <a:gd name="f0" fmla="val w"/>
              <a:gd name="f1" fmla="val h"/>
              <a:gd name="f2" fmla="val 0"/>
              <a:gd name="f3" fmla="val 6344"/>
              <a:gd name="f4" fmla="val 1248"/>
              <a:gd name="f5" fmla="val 5590"/>
              <a:gd name="f6" fmla="val 550"/>
              <a:gd name="f7" fmla="val 4631"/>
              <a:gd name="f8" fmla="val 785"/>
              <a:gd name="f9" fmla="val 3687"/>
              <a:gd name="f10" fmla="val 855"/>
              <a:gd name="f11" fmla="val 3228"/>
              <a:gd name="f12" fmla="val 1027"/>
              <a:gd name="f13" fmla="val 2598"/>
              <a:gd name="f14" fmla="val 1169"/>
              <a:gd name="f15" fmla="val 1767"/>
              <a:gd name="f16" fmla="val 1260"/>
              <a:gd name="f17" fmla="val 679"/>
              <a:gd name="f18" fmla="val 1116"/>
              <a:gd name="f19" fmla="val 16"/>
              <a:gd name="f20" fmla="val 986"/>
              <a:gd name="f21" fmla="val 809"/>
              <a:gd name="f22" fmla="val 10"/>
              <a:gd name="f23" fmla="val 808"/>
              <a:gd name="f24" fmla="val 5"/>
              <a:gd name="f25" fmla="val 807"/>
              <a:gd name="f26" fmla="val 806"/>
              <a:gd name="f27" fmla="val 1001"/>
              <a:gd name="f28" fmla="val 898"/>
              <a:gd name="f29" fmla="val 1177"/>
              <a:gd name="f30" fmla="val 1685"/>
              <a:gd name="f31" fmla="val 2372"/>
              <a:gd name="f32" fmla="val 5247"/>
              <a:gd name="f33" fmla="*/ f0 1 6344"/>
              <a:gd name="f34" fmla="*/ f1 1 1248"/>
              <a:gd name="f35" fmla="val f2"/>
              <a:gd name="f36" fmla="val f3"/>
              <a:gd name="f37" fmla="val f4"/>
              <a:gd name="f38" fmla="+- f37 0 f35"/>
              <a:gd name="f39" fmla="+- f36 0 f35"/>
              <a:gd name="f40" fmla="*/ f39 1 6344"/>
              <a:gd name="f41" fmla="*/ f38 1 1248"/>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6344" h="1248">
                <a:moveTo>
                  <a:pt x="f3" y="f2"/>
                </a:moveTo>
                <a:cubicBezTo>
                  <a:pt x="f5" y="f6"/>
                  <a:pt x="f7" y="f8"/>
                  <a:pt x="f9" y="f10"/>
                </a:cubicBezTo>
                <a:cubicBezTo>
                  <a:pt x="f11" y="f12"/>
                  <a:pt x="f13" y="f14"/>
                  <a:pt x="f15" y="f14"/>
                </a:cubicBezTo>
                <a:cubicBezTo>
                  <a:pt x="f16" y="f14"/>
                  <a:pt x="f17" y="f18"/>
                  <a:pt x="f19" y="f20"/>
                </a:cubicBezTo>
                <a:cubicBezTo>
                  <a:pt x="f19" y="f21"/>
                  <a:pt x="f19" y="f21"/>
                  <a:pt x="f19" y="f21"/>
                </a:cubicBezTo>
                <a:cubicBezTo>
                  <a:pt x="f22" y="f23"/>
                  <a:pt x="f24" y="f25"/>
                  <a:pt x="f2" y="f26"/>
                </a:cubicBezTo>
                <a:cubicBezTo>
                  <a:pt x="f2" y="f27"/>
                  <a:pt x="f2" y="f27"/>
                  <a:pt x="f2" y="f27"/>
                </a:cubicBezTo>
                <a:cubicBezTo>
                  <a:pt x="f28" y="f29"/>
                  <a:pt x="f30" y="f4"/>
                  <a:pt x="f31" y="f4"/>
                </a:cubicBezTo>
                <a:cubicBezTo>
                  <a:pt x="f32" y="f4"/>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19" name="Freeform 19">
            <a:extLst>
              <a:ext uri="{FF2B5EF4-FFF2-40B4-BE49-F238E27FC236}">
                <a16:creationId xmlns:a16="http://schemas.microsoft.com/office/drawing/2014/main" id="{39E8074F-73BF-493F-92CB-08F782DE5DD1}"/>
              </a:ext>
            </a:extLst>
          </p:cNvPr>
          <p:cNvSpPr/>
          <p:nvPr/>
        </p:nvSpPr>
        <p:spPr>
          <a:xfrm>
            <a:off x="-1435" y="1025636"/>
            <a:ext cx="4146118" cy="622075"/>
          </a:xfrm>
          <a:custGeom>
            <a:avLst/>
            <a:gdLst>
              <a:gd name="f0" fmla="val w"/>
              <a:gd name="f1" fmla="val h"/>
              <a:gd name="f2" fmla="val 0"/>
              <a:gd name="f3" fmla="val 2769"/>
              <a:gd name="f4" fmla="val 415"/>
              <a:gd name="f5" fmla="val 325"/>
              <a:gd name="f6" fmla="val 5"/>
              <a:gd name="f7" fmla="val 326"/>
              <a:gd name="f8" fmla="val 10"/>
              <a:gd name="f9" fmla="val 327"/>
              <a:gd name="f10" fmla="val 16"/>
              <a:gd name="f11" fmla="val 328"/>
              <a:gd name="f12" fmla="val 121"/>
              <a:gd name="f13" fmla="val 1053"/>
              <a:gd name="f14" fmla="val 2246"/>
              <a:gd name="f15" fmla="val 2418"/>
              <a:gd name="f16" fmla="val 2593"/>
              <a:gd name="f17" fmla="val 409"/>
              <a:gd name="f18" fmla="val 395"/>
              <a:gd name="f19" fmla="val 1261"/>
              <a:gd name="f20" fmla="val 358"/>
              <a:gd name="f21" fmla="*/ f0 1 2769"/>
              <a:gd name="f22" fmla="*/ f1 1 415"/>
              <a:gd name="f23" fmla="val f2"/>
              <a:gd name="f24" fmla="val f3"/>
              <a:gd name="f25" fmla="val f4"/>
              <a:gd name="f26" fmla="+- f25 0 f23"/>
              <a:gd name="f27" fmla="+- f24 0 f23"/>
              <a:gd name="f28" fmla="*/ f27 1 2769"/>
              <a:gd name="f29" fmla="*/ f26 1 4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769" h="415">
                <a:moveTo>
                  <a:pt x="f2" y="f2"/>
                </a:moveTo>
                <a:cubicBezTo>
                  <a:pt x="f2" y="f5"/>
                  <a:pt x="f2" y="f5"/>
                  <a:pt x="f2" y="f5"/>
                </a:cubicBezTo>
                <a:cubicBezTo>
                  <a:pt x="f6" y="f7"/>
                  <a:pt x="f8" y="f9"/>
                  <a:pt x="f10" y="f11"/>
                </a:cubicBezTo>
                <a:cubicBezTo>
                  <a:pt x="f10" y="f12"/>
                  <a:pt x="f10" y="f12"/>
                  <a:pt x="f10" y="f12"/>
                </a:cubicBezTo>
                <a:cubicBezTo>
                  <a:pt x="f10" y="f12"/>
                  <a:pt x="f13" y="f4"/>
                  <a:pt x="f14" y="f4"/>
                </a:cubicBezTo>
                <a:cubicBezTo>
                  <a:pt x="f15" y="f4"/>
                  <a:pt x="f16" y="f17"/>
                  <a:pt x="f3" y="f18"/>
                </a:cubicBezTo>
                <a:cubicBezTo>
                  <a:pt x="f19" y="f20"/>
                  <a:pt x="f2" y="f2"/>
                  <a:pt x="f2"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0" name="Freeform 20">
            <a:extLst>
              <a:ext uri="{FF2B5EF4-FFF2-40B4-BE49-F238E27FC236}">
                <a16:creationId xmlns:a16="http://schemas.microsoft.com/office/drawing/2014/main" id="{B739F5F6-D868-49E5-9070-0D00485632C1}"/>
              </a:ext>
            </a:extLst>
          </p:cNvPr>
          <p:cNvSpPr/>
          <p:nvPr/>
        </p:nvSpPr>
        <p:spPr>
          <a:xfrm>
            <a:off x="1689116" y="750960"/>
            <a:ext cx="4659124" cy="1769757"/>
          </a:xfrm>
          <a:custGeom>
            <a:avLst/>
            <a:gdLst>
              <a:gd name="f0" fmla="val w"/>
              <a:gd name="f1" fmla="val h"/>
              <a:gd name="f2" fmla="val 0"/>
              <a:gd name="f3" fmla="val 3112"/>
              <a:gd name="f4" fmla="val 1182"/>
              <a:gd name="f5" fmla="val 59"/>
              <a:gd name="f6" fmla="val 1875"/>
              <a:gd name="f7" fmla="val 1918"/>
              <a:gd name="f8" fmla="val 836"/>
              <a:gd name="f9" fmla="*/ f0 1 3112"/>
              <a:gd name="f10" fmla="*/ f1 1 1182"/>
              <a:gd name="f11" fmla="val f2"/>
              <a:gd name="f12" fmla="val f3"/>
              <a:gd name="f13" fmla="val f4"/>
              <a:gd name="f14" fmla="+- f13 0 f11"/>
              <a:gd name="f15" fmla="+- f12 0 f11"/>
              <a:gd name="f16" fmla="*/ f15 1 3112"/>
              <a:gd name="f17" fmla="*/ f14 1 1182"/>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3112" h="1182">
                <a:moveTo>
                  <a:pt x="f2" y="f5"/>
                </a:moveTo>
                <a:cubicBezTo>
                  <a:pt x="f2" y="f5"/>
                  <a:pt x="f6" y="f4"/>
                  <a:pt x="f3" y="f2"/>
                </a:cubicBezTo>
                <a:cubicBezTo>
                  <a:pt x="f3" y="f2"/>
                  <a:pt x="f7" y="f8"/>
                  <a:pt x="f2" y="f5"/>
                </a:cubicBezTo>
                <a:close/>
              </a:path>
            </a:pathLst>
          </a:custGeom>
          <a:solidFill>
            <a:srgbClr val="FCCD03"/>
          </a:solid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1" name="Freeform 21">
            <a:extLst>
              <a:ext uri="{FF2B5EF4-FFF2-40B4-BE49-F238E27FC236}">
                <a16:creationId xmlns:a16="http://schemas.microsoft.com/office/drawing/2014/main" id="{042BEABE-AF10-4BA9-8475-6C70A823DE4E}"/>
              </a:ext>
            </a:extLst>
          </p:cNvPr>
          <p:cNvSpPr/>
          <p:nvPr/>
        </p:nvSpPr>
        <p:spPr>
          <a:xfrm>
            <a:off x="6981837" y="-1435"/>
            <a:ext cx="2241358" cy="1550520"/>
          </a:xfrm>
          <a:custGeom>
            <a:avLst/>
            <a:gdLst>
              <a:gd name="f0" fmla="val w"/>
              <a:gd name="f1" fmla="val h"/>
              <a:gd name="f2" fmla="val 0"/>
              <a:gd name="f3" fmla="val 1497"/>
              <a:gd name="f4" fmla="val 1035"/>
              <a:gd name="f5" fmla="val 1281"/>
              <a:gd name="f6" fmla="val 972"/>
              <a:gd name="f7" fmla="val 1189"/>
              <a:gd name="f8" fmla="val 791"/>
              <a:gd name="f9" fmla="*/ f0 1 1497"/>
              <a:gd name="f10" fmla="*/ f1 1 1035"/>
              <a:gd name="f11" fmla="val f2"/>
              <a:gd name="f12" fmla="val f3"/>
              <a:gd name="f13" fmla="val f4"/>
              <a:gd name="f14" fmla="+- f13 0 f11"/>
              <a:gd name="f15" fmla="+- f12 0 f11"/>
              <a:gd name="f16" fmla="*/ f15 1 1497"/>
              <a:gd name="f17" fmla="*/ f14 1 1035"/>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97" h="1035">
                <a:moveTo>
                  <a:pt x="f2" y="f4"/>
                </a:moveTo>
                <a:cubicBezTo>
                  <a:pt x="f2" y="f4"/>
                  <a:pt x="f5" y="f6"/>
                  <a:pt x="f3" y="f2"/>
                </a:cubicBezTo>
                <a:cubicBezTo>
                  <a:pt x="f3" y="f2"/>
                  <a:pt x="f7" y="f8"/>
                  <a:pt x="f2" y="f4"/>
                </a:cubicBezTo>
                <a:close/>
              </a:path>
            </a:pathLst>
          </a:custGeom>
          <a:solidFill>
            <a:srgbClr val="FCCD03"/>
          </a:solid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2" name="Freeform 22">
            <a:extLst>
              <a:ext uri="{FF2B5EF4-FFF2-40B4-BE49-F238E27FC236}">
                <a16:creationId xmlns:a16="http://schemas.microsoft.com/office/drawing/2014/main" id="{16420D71-1FD3-4348-8641-5F05FDABF6FF}"/>
              </a:ext>
            </a:extLst>
          </p:cNvPr>
          <p:cNvSpPr/>
          <p:nvPr/>
        </p:nvSpPr>
        <p:spPr>
          <a:xfrm>
            <a:off x="5502237" y="676436"/>
            <a:ext cx="1533238" cy="910797"/>
          </a:xfrm>
          <a:custGeom>
            <a:avLst/>
            <a:gdLst>
              <a:gd name="f0" fmla="val w"/>
              <a:gd name="f1" fmla="val h"/>
              <a:gd name="f2" fmla="val 0"/>
              <a:gd name="f3" fmla="val 1024"/>
              <a:gd name="f4" fmla="val 609"/>
              <a:gd name="f5" fmla="val 24"/>
              <a:gd name="f6" fmla="val 603"/>
              <a:gd name="f7" fmla="val 16"/>
              <a:gd name="f8" fmla="val 605"/>
              <a:gd name="f9" fmla="val 8"/>
              <a:gd name="f10" fmla="val 607"/>
              <a:gd name="f11" fmla="val 3"/>
              <a:gd name="f12" fmla="val 7"/>
              <a:gd name="f13" fmla="val 11"/>
              <a:gd name="f14" fmla="val 608"/>
              <a:gd name="f15" fmla="val 15"/>
              <a:gd name="f16" fmla="val 20"/>
              <a:gd name="f17" fmla="val 886"/>
              <a:gd name="f18" fmla="val 100"/>
              <a:gd name="f19" fmla="val 740"/>
              <a:gd name="f20" fmla="val 186"/>
              <a:gd name="f21" fmla="val 586"/>
              <a:gd name="f22" fmla="val 260"/>
              <a:gd name="f23" fmla="val 654"/>
              <a:gd name="f24" fmla="val 242"/>
              <a:gd name="f25" fmla="val 721"/>
              <a:gd name="f26" fmla="val 223"/>
              <a:gd name="f27" fmla="val 787"/>
              <a:gd name="f28" fmla="val 202"/>
              <a:gd name="f29" fmla="val 949"/>
              <a:gd name="f30" fmla="val 84"/>
              <a:gd name="f31" fmla="*/ f0 1 1024"/>
              <a:gd name="f32" fmla="*/ f1 1 609"/>
              <a:gd name="f33" fmla="val f2"/>
              <a:gd name="f34" fmla="val f3"/>
              <a:gd name="f35" fmla="val f4"/>
              <a:gd name="f36" fmla="+- f35 0 f33"/>
              <a:gd name="f37" fmla="+- f34 0 f33"/>
              <a:gd name="f38" fmla="*/ f37 1 1024"/>
              <a:gd name="f39" fmla="*/ f36 1 60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024" h="609">
                <a:moveTo>
                  <a:pt x="f5" y="f6"/>
                </a:moveTo>
                <a:cubicBezTo>
                  <a:pt x="f7" y="f8"/>
                  <a:pt x="f9" y="f10"/>
                  <a:pt x="f2" y="f4"/>
                </a:cubicBezTo>
                <a:cubicBezTo>
                  <a:pt x="f11" y="f4"/>
                  <a:pt x="f12" y="f4"/>
                  <a:pt x="f13" y="f14"/>
                </a:cubicBezTo>
                <a:cubicBezTo>
                  <a:pt x="f15" y="f10"/>
                  <a:pt x="f16" y="f8"/>
                  <a:pt x="f5" y="f6"/>
                </a:cubicBezTo>
                <a:moveTo>
                  <a:pt x="f3" y="f2"/>
                </a:moveTo>
                <a:cubicBezTo>
                  <a:pt x="f17" y="f18"/>
                  <a:pt x="f19" y="f20"/>
                  <a:pt x="f21" y="f22"/>
                </a:cubicBezTo>
                <a:cubicBezTo>
                  <a:pt x="f23" y="f24"/>
                  <a:pt x="f25" y="f26"/>
                  <a:pt x="f27" y="f28"/>
                </a:cubicBezTo>
                <a:cubicBezTo>
                  <a:pt x="f29" y="f30"/>
                  <a:pt x="f3" y="f2"/>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3" name="Freeform 23">
            <a:extLst>
              <a:ext uri="{FF2B5EF4-FFF2-40B4-BE49-F238E27FC236}">
                <a16:creationId xmlns:a16="http://schemas.microsoft.com/office/drawing/2014/main" id="{13156F9D-0E98-489F-AFE6-4F668680EBB3}"/>
              </a:ext>
            </a:extLst>
          </p:cNvPr>
          <p:cNvSpPr/>
          <p:nvPr/>
        </p:nvSpPr>
        <p:spPr>
          <a:xfrm>
            <a:off x="4145039" y="977758"/>
            <a:ext cx="2536563" cy="644039"/>
          </a:xfrm>
          <a:custGeom>
            <a:avLst/>
            <a:gdLst>
              <a:gd name="f0" fmla="val w"/>
              <a:gd name="f1" fmla="val h"/>
              <a:gd name="f2" fmla="val 0"/>
              <a:gd name="f3" fmla="val 1694"/>
              <a:gd name="f4" fmla="val 430"/>
              <a:gd name="f5" fmla="val 1628"/>
              <a:gd name="f6" fmla="val 21"/>
              <a:gd name="f7" fmla="val 1561"/>
              <a:gd name="f8" fmla="val 40"/>
              <a:gd name="f9" fmla="val 1493"/>
              <a:gd name="f10" fmla="val 58"/>
              <a:gd name="f11" fmla="val 1034"/>
              <a:gd name="f12" fmla="val 278"/>
              <a:gd name="f13" fmla="val 514"/>
              <a:gd name="f14" fmla="val 386"/>
              <a:gd name="f15" fmla="val 427"/>
              <a:gd name="f16" fmla="val 83"/>
              <a:gd name="f17" fmla="val 429"/>
              <a:gd name="f18" fmla="val 167"/>
              <a:gd name="f19" fmla="val 251"/>
              <a:gd name="f20" fmla="val 467"/>
              <a:gd name="f21" fmla="val 686"/>
              <a:gd name="f22" fmla="val 423"/>
              <a:gd name="f23" fmla="val 907"/>
              <a:gd name="f24" fmla="val 407"/>
              <a:gd name="f25" fmla="val 915"/>
              <a:gd name="f26" fmla="val 405"/>
              <a:gd name="f27" fmla="val 923"/>
              <a:gd name="f28" fmla="val 403"/>
              <a:gd name="f29" fmla="val 931"/>
              <a:gd name="f30" fmla="val 401"/>
              <a:gd name="f31" fmla="val 1283"/>
              <a:gd name="f32" fmla="val 268"/>
              <a:gd name="f33" fmla="val 1532"/>
              <a:gd name="f34" fmla="val 118"/>
              <a:gd name="f35" fmla="*/ f0 1 1694"/>
              <a:gd name="f36" fmla="*/ f1 1 430"/>
              <a:gd name="f37" fmla="val f2"/>
              <a:gd name="f38" fmla="val f3"/>
              <a:gd name="f39" fmla="val f4"/>
              <a:gd name="f40" fmla="+- f39 0 f37"/>
              <a:gd name="f41" fmla="+- f38 0 f37"/>
              <a:gd name="f42" fmla="*/ f41 1 1694"/>
              <a:gd name="f43" fmla="*/ f40 1 430"/>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1694" h="430">
                <a:moveTo>
                  <a:pt x="f3" y="f2"/>
                </a:moveTo>
                <a:cubicBezTo>
                  <a:pt x="f5" y="f6"/>
                  <a:pt x="f7" y="f8"/>
                  <a:pt x="f9" y="f10"/>
                </a:cubicBezTo>
                <a:cubicBezTo>
                  <a:pt x="f11" y="f12"/>
                  <a:pt x="f13" y="f14"/>
                  <a:pt x="f2" y="f15"/>
                </a:cubicBezTo>
                <a:cubicBezTo>
                  <a:pt x="f16" y="f17"/>
                  <a:pt x="f18" y="f4"/>
                  <a:pt x="f19" y="f4"/>
                </a:cubicBezTo>
                <a:cubicBezTo>
                  <a:pt x="f20" y="f4"/>
                  <a:pt x="f21" y="f22"/>
                  <a:pt x="f23" y="f24"/>
                </a:cubicBezTo>
                <a:cubicBezTo>
                  <a:pt x="f25" y="f26"/>
                  <a:pt x="f27" y="f28"/>
                  <a:pt x="f29" y="f30"/>
                </a:cubicBezTo>
                <a:cubicBezTo>
                  <a:pt x="f31" y="f32"/>
                  <a:pt x="f33" y="f34"/>
                  <a:pt x="f3"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4" name="Freeform 24">
            <a:extLst>
              <a:ext uri="{FF2B5EF4-FFF2-40B4-BE49-F238E27FC236}">
                <a16:creationId xmlns:a16="http://schemas.microsoft.com/office/drawing/2014/main" id="{2F40BC5E-4CF4-4972-B227-A9A4C3EB0DB3}"/>
              </a:ext>
            </a:extLst>
          </p:cNvPr>
          <p:cNvSpPr/>
          <p:nvPr/>
        </p:nvSpPr>
        <p:spPr>
          <a:xfrm>
            <a:off x="-8997" y="1517757"/>
            <a:ext cx="5497199" cy="537840"/>
          </a:xfrm>
          <a:custGeom>
            <a:avLst/>
            <a:gdLst>
              <a:gd name="f0" fmla="val 360"/>
              <a:gd name="f1" fmla="val w"/>
              <a:gd name="f2" fmla="val h"/>
              <a:gd name="f3" fmla="val 0"/>
              <a:gd name="f4" fmla="val 3671"/>
              <a:gd name="f5" fmla="val 177"/>
              <a:gd name="f6" fmla="val 663"/>
              <a:gd name="f7" fmla="val 307"/>
              <a:gd name="f8" fmla="val 1244"/>
              <a:gd name="f9" fmla="val 1751"/>
              <a:gd name="f10" fmla="val 2582"/>
              <a:gd name="f11" fmla="val 3212"/>
              <a:gd name="f12" fmla="val 218"/>
              <a:gd name="f13" fmla="val 46"/>
              <a:gd name="f14" fmla="val 3667"/>
              <a:gd name="f15" fmla="val 47"/>
              <a:gd name="f16" fmla="val 3663"/>
              <a:gd name="f17" fmla="val 3660"/>
              <a:gd name="f18" fmla="val 3217"/>
              <a:gd name="f19" fmla="val 151"/>
              <a:gd name="f20" fmla="val 2689"/>
              <a:gd name="f21" fmla="val 221"/>
              <a:gd name="f22" fmla="val 2064"/>
              <a:gd name="f23" fmla="val 1466"/>
              <a:gd name="f24" fmla="val 781"/>
              <a:gd name="f25" fmla="val 157"/>
              <a:gd name="f26" fmla="*/ f1 1 3671"/>
              <a:gd name="f27" fmla="*/ f2 1 360"/>
              <a:gd name="f28" fmla="val f3"/>
              <a:gd name="f29" fmla="val f4"/>
              <a:gd name="f30" fmla="val f0"/>
              <a:gd name="f31" fmla="+- f30 0 f28"/>
              <a:gd name="f32" fmla="+- f29 0 f28"/>
              <a:gd name="f33" fmla="*/ f32 1 3671"/>
              <a:gd name="f34" fmla="*/ f31 1 3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671" h="360">
                <a:moveTo>
                  <a:pt x="f3" y="f3"/>
                </a:moveTo>
                <a:cubicBezTo>
                  <a:pt x="f3" y="f5"/>
                  <a:pt x="f3" y="f5"/>
                  <a:pt x="f3" y="f5"/>
                </a:cubicBezTo>
                <a:cubicBezTo>
                  <a:pt x="f6" y="f7"/>
                  <a:pt x="f8" y="f0"/>
                  <a:pt x="f9" y="f0"/>
                </a:cubicBezTo>
                <a:cubicBezTo>
                  <a:pt x="f10" y="f0"/>
                  <a:pt x="f11" y="f12"/>
                  <a:pt x="f4" y="f13"/>
                </a:cubicBezTo>
                <a:cubicBezTo>
                  <a:pt x="f14" y="f15"/>
                  <a:pt x="f16" y="f15"/>
                  <a:pt x="f17" y="f15"/>
                </a:cubicBezTo>
                <a:cubicBezTo>
                  <a:pt x="f18" y="f19"/>
                  <a:pt x="f20" y="f21"/>
                  <a:pt x="f22" y="f21"/>
                </a:cubicBezTo>
                <a:cubicBezTo>
                  <a:pt x="f23" y="f21"/>
                  <a:pt x="f24" y="f25"/>
                  <a:pt x="f3" y="f3"/>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5" name="Freeform 25">
            <a:extLst>
              <a:ext uri="{FF2B5EF4-FFF2-40B4-BE49-F238E27FC236}">
                <a16:creationId xmlns:a16="http://schemas.microsoft.com/office/drawing/2014/main" id="{5EE06D32-A735-4765-89ED-868A60E99889}"/>
              </a:ext>
            </a:extLst>
          </p:cNvPr>
          <p:cNvSpPr/>
          <p:nvPr/>
        </p:nvSpPr>
        <p:spPr>
          <a:xfrm>
            <a:off x="-1078" y="1208160"/>
            <a:ext cx="5479560" cy="639357"/>
          </a:xfrm>
          <a:custGeom>
            <a:avLst/>
            <a:gdLst>
              <a:gd name="f0" fmla="val w"/>
              <a:gd name="f1" fmla="val h"/>
              <a:gd name="f2" fmla="val 0"/>
              <a:gd name="f3" fmla="val 3660"/>
              <a:gd name="f4" fmla="val 428"/>
              <a:gd name="f5" fmla="val 207"/>
              <a:gd name="f6" fmla="val 781"/>
              <a:gd name="f7" fmla="val 364"/>
              <a:gd name="f8" fmla="val 1466"/>
              <a:gd name="f9" fmla="val 2064"/>
              <a:gd name="f10" fmla="val 2689"/>
              <a:gd name="f11" fmla="val 3217"/>
              <a:gd name="f12" fmla="val 358"/>
              <a:gd name="f13" fmla="val 254"/>
              <a:gd name="f14" fmla="val 3439"/>
              <a:gd name="f15" fmla="val 270"/>
              <a:gd name="f16" fmla="val 3220"/>
              <a:gd name="f17" fmla="val 277"/>
              <a:gd name="f18" fmla="val 3004"/>
              <a:gd name="f19" fmla="val 2920"/>
              <a:gd name="f20" fmla="val 2836"/>
              <a:gd name="f21" fmla="val 276"/>
              <a:gd name="f22" fmla="val 2753"/>
              <a:gd name="f23" fmla="val 274"/>
              <a:gd name="f24" fmla="val 2577"/>
              <a:gd name="f25" fmla="val 288"/>
              <a:gd name="f26" fmla="val 2402"/>
              <a:gd name="f27" fmla="val 294"/>
              <a:gd name="f28" fmla="val 2230"/>
              <a:gd name="f29" fmla="val 1037"/>
              <a:gd name="f30" fmla="*/ f0 1 3660"/>
              <a:gd name="f31" fmla="*/ f1 1 428"/>
              <a:gd name="f32" fmla="val f2"/>
              <a:gd name="f33" fmla="val f3"/>
              <a:gd name="f34" fmla="val f4"/>
              <a:gd name="f35" fmla="+- f34 0 f32"/>
              <a:gd name="f36" fmla="+- f33 0 f32"/>
              <a:gd name="f37" fmla="*/ f36 1 3660"/>
              <a:gd name="f38" fmla="*/ f35 1 42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660" h="428">
                <a:moveTo>
                  <a:pt x="f2" y="f2"/>
                </a:moveTo>
                <a:cubicBezTo>
                  <a:pt x="f2" y="f5"/>
                  <a:pt x="f2" y="f5"/>
                  <a:pt x="f2" y="f5"/>
                </a:cubicBezTo>
                <a:cubicBezTo>
                  <a:pt x="f6" y="f7"/>
                  <a:pt x="f8" y="f4"/>
                  <a:pt x="f9" y="f4"/>
                </a:cubicBezTo>
                <a:cubicBezTo>
                  <a:pt x="f10" y="f4"/>
                  <a:pt x="f11" y="f12"/>
                  <a:pt x="f3" y="f13"/>
                </a:cubicBezTo>
                <a:cubicBezTo>
                  <a:pt x="f14" y="f15"/>
                  <a:pt x="f16" y="f17"/>
                  <a:pt x="f18" y="f17"/>
                </a:cubicBezTo>
                <a:cubicBezTo>
                  <a:pt x="f19" y="f17"/>
                  <a:pt x="f20" y="f21"/>
                  <a:pt x="f22" y="f23"/>
                </a:cubicBezTo>
                <a:cubicBezTo>
                  <a:pt x="f24" y="f25"/>
                  <a:pt x="f26" y="f27"/>
                  <a:pt x="f28" y="f27"/>
                </a:cubicBezTo>
                <a:cubicBezTo>
                  <a:pt x="f29" y="f27"/>
                  <a:pt x="f2" y="f2"/>
                  <a:pt x="f2" y="f2"/>
                </a:cubicBezTo>
              </a:path>
            </a:pathLst>
          </a:custGeom>
          <a:noFill/>
          <a:ln cap="flat">
            <a:noFill/>
            <a:prstDash val="solid"/>
          </a:ln>
        </p:spPr>
        <p:txBody>
          <a:bodyPr vert="horz" wrap="square" lIns="91440" tIns="45720" rIns="91440" bIns="45720"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26" name="Text Placeholder 25">
            <a:extLst>
              <a:ext uri="{FF2B5EF4-FFF2-40B4-BE49-F238E27FC236}">
                <a16:creationId xmlns:a16="http://schemas.microsoft.com/office/drawing/2014/main" id="{F191E916-9D9E-4F92-9EF4-8CD93DD68DA7}"/>
              </a:ext>
            </a:extLst>
          </p:cNvPr>
          <p:cNvSpPr txBox="1">
            <a:spLocks noGrp="1"/>
          </p:cNvSpPr>
          <p:nvPr>
            <p:ph type="body" idx="1"/>
          </p:nvPr>
        </p:nvSpPr>
        <p:spPr>
          <a:xfrm>
            <a:off x="609484" y="1604515"/>
            <a:ext cx="10972443" cy="4525923"/>
          </a:xfrm>
          <a:prstGeom prst="rect">
            <a:avLst/>
          </a:prstGeom>
          <a:noFill/>
          <a:ln>
            <a:noFill/>
          </a:ln>
        </p:spPr>
        <p:txBody>
          <a:bodyPr vert="horz" wrap="square" lIns="0" tIns="0" rIns="0" bIns="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6000" b="0" i="0" u="none" strike="noStrike" kern="1200" cap="none" spc="0" baseline="0">
          <a:solidFill>
            <a:srgbClr val="1882AE"/>
          </a:solidFill>
          <a:uFillTx/>
          <a:latin typeface="Arial" pitchFamily="18"/>
          <a:ea typeface="Microsoft YaHei" pitchFamily="2"/>
          <a:cs typeface="Lucida Sans" pitchFamily="2"/>
        </a:defRPr>
      </a:lvl1pPr>
    </p:titleStyle>
    <p:bodyStyle>
      <a:lvl1pPr marL="0" marR="0" lvl="0" indent="0" algn="l" defTabSz="914400" rtl="0" fontAlgn="auto" hangingPunct="1">
        <a:lnSpc>
          <a:spcPct val="90000"/>
        </a:lnSpc>
        <a:spcBef>
          <a:spcPts val="0"/>
        </a:spcBef>
        <a:spcAft>
          <a:spcPts val="1415"/>
        </a:spcAft>
        <a:buNone/>
        <a:tabLst/>
        <a:defRPr lang="en-US" sz="2800" b="0" i="0" u="none" strike="noStrike" kern="1200" cap="none" spc="0" baseline="0">
          <a:solidFill>
            <a:srgbClr val="595959"/>
          </a:solidFill>
          <a:uFillTx/>
          <a:latin typeface="Arial" pitchFamily="18"/>
          <a:ea typeface="Microsoft YaHei"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5835C-52C8-4CE1-B0B8-4B9E662B2180}"/>
              </a:ext>
            </a:extLst>
          </p:cNvPr>
          <p:cNvSpPr txBox="1">
            <a:spLocks noGrp="1"/>
          </p:cNvSpPr>
          <p:nvPr>
            <p:ph type="title" idx="4294967295"/>
          </p:nvPr>
        </p:nvSpPr>
        <p:spPr>
          <a:xfrm>
            <a:off x="1523884" y="1439283"/>
            <a:ext cx="9143643" cy="3105000"/>
          </a:xfrm>
        </p:spPr>
        <p:txBody>
          <a:bodyPr lIns="0" tIns="0" rIns="0" bIns="0" anchor="ctr"/>
          <a:lstStyle/>
          <a:p>
            <a:pPr lvl="0" algn="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br>
              <a:rPr lang="en-US" sz="2000">
                <a:solidFill>
                  <a:srgbClr val="FFFFFF"/>
                </a:solidFill>
              </a:rPr>
            </a:br>
            <a:r>
              <a:rPr lang="en-US" sz="2000">
                <a:solidFill>
                  <a:srgbClr val="FFFFFF"/>
                </a:solidFill>
              </a:rPr>
              <a:t>Presented by: James Cornett &amp; Dan Miller</a:t>
            </a:r>
          </a:p>
        </p:txBody>
      </p:sp>
      <p:sp>
        <p:nvSpPr>
          <p:cNvPr id="3" name="Text Placeholder 2">
            <a:extLst>
              <a:ext uri="{FF2B5EF4-FFF2-40B4-BE49-F238E27FC236}">
                <a16:creationId xmlns:a16="http://schemas.microsoft.com/office/drawing/2014/main" id="{09FF59D0-6046-4ECD-919F-05D04855E0CD}"/>
              </a:ext>
            </a:extLst>
          </p:cNvPr>
          <p:cNvSpPr txBox="1">
            <a:spLocks noGrp="1"/>
          </p:cNvSpPr>
          <p:nvPr>
            <p:ph type="body" idx="4294967295"/>
          </p:nvPr>
        </p:nvSpPr>
        <p:spPr>
          <a:xfrm>
            <a:off x="548996" y="2149196"/>
            <a:ext cx="10972443" cy="4525923"/>
          </a:xfrm>
        </p:spPr>
        <p:txBody>
          <a:bodyPr anchorCtr="1"/>
          <a:lstStyle/>
          <a:p>
            <a:pPr lvl="0" algn="ctr"/>
            <a:r>
              <a:rPr lang="en-US" sz="6600">
                <a:solidFill>
                  <a:srgbClr val="FF3333"/>
                </a:solidFill>
              </a:rPr>
              <a:t>Facility Painting</a:t>
            </a:r>
          </a:p>
          <a:p>
            <a:pPr lvl="0" algn="ctr">
              <a:spcBef>
                <a:spcPts val="2520"/>
              </a:spcBef>
              <a:spcAft>
                <a:spcPts val="1440"/>
              </a:spcAft>
            </a:pPr>
            <a:r>
              <a:rPr lang="en-US" sz="4000">
                <a:solidFill>
                  <a:srgbClr val="000099"/>
                </a:solidFill>
              </a:rPr>
              <a:t>Sherwin-Williams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CE9D-843D-47FE-9E1D-3E2665F44519}"/>
              </a:ext>
            </a:extLst>
          </p:cNvPr>
          <p:cNvSpPr txBox="1">
            <a:spLocks noGrp="1"/>
          </p:cNvSpPr>
          <p:nvPr>
            <p:ph type="title" idx="4294967295"/>
          </p:nvPr>
        </p:nvSpPr>
        <p:spPr>
          <a:xfrm>
            <a:off x="1464841" y="455042"/>
            <a:ext cx="9262076" cy="868680"/>
          </a:xfrm>
        </p:spPr>
        <p:txBody>
          <a:bodyPr anchor="t" anchorCtr="1"/>
          <a:lstStyle/>
          <a:p>
            <a:pPr lvl="0" algn="ctr"/>
            <a:r>
              <a:rPr lang="en-US" sz="4400"/>
              <a:t>Color Psychology</a:t>
            </a:r>
          </a:p>
        </p:txBody>
      </p:sp>
      <p:sp>
        <p:nvSpPr>
          <p:cNvPr id="3" name="Freeform: Shape 2">
            <a:extLst>
              <a:ext uri="{FF2B5EF4-FFF2-40B4-BE49-F238E27FC236}">
                <a16:creationId xmlns:a16="http://schemas.microsoft.com/office/drawing/2014/main" id="{801B3DD4-76D5-4FBF-9EEF-E4D03CA45DD7}"/>
              </a:ext>
            </a:extLst>
          </p:cNvPr>
          <p:cNvSpPr/>
          <p:nvPr/>
        </p:nvSpPr>
        <p:spPr>
          <a:xfrm>
            <a:off x="608039" y="2554915"/>
            <a:ext cx="10876321" cy="365760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Orange- Evokes excitement and enthusiasm, and is an energetic color. While not a good idea for a living room or for bedrooms, this color is great for an exercise room; it will bring out all the emotions that you need released during your fitness routine.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Green- It is a calming, refreshing color. People waiting to appear on TV sit in "green rooms" to relax. Hospitals often use green because it relaxes patients.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Purple- in its darkest values (eggplant, for example), is rich, dramatic and sophisticated. It is associated with luxury and creativity; as an accent or secondary color, it gives a scheme depth. Lighter versions of purple, such as lavender and lilac, bring the same restful quality to bedrooms as blue does, but without the risk of feeling chilly.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0DC5B-DBB2-48D7-B9B9-B793828A9536}"/>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4F2E3E43-CACB-4420-A8A4-9ADD3B7A9B60}"/>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01CED648-3364-49BA-B7AE-4B579F3B1579}"/>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AC74E0D0-4A14-4EE1-BFDD-7EFF7ED2AA07}"/>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90CC5EBC-6C85-4C6D-B687-CE324C5926B7}"/>
              </a:ext>
            </a:extLst>
          </p:cNvPr>
          <p:cNvSpPr/>
          <p:nvPr/>
        </p:nvSpPr>
        <p:spPr>
          <a:xfrm>
            <a:off x="4444916" y="2069643"/>
            <a:ext cx="3361316"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ProMar 200</a:t>
            </a:r>
          </a:p>
        </p:txBody>
      </p:sp>
      <p:sp>
        <p:nvSpPr>
          <p:cNvPr id="7" name="TextBox 6">
            <a:extLst>
              <a:ext uri="{FF2B5EF4-FFF2-40B4-BE49-F238E27FC236}">
                <a16:creationId xmlns:a16="http://schemas.microsoft.com/office/drawing/2014/main" id="{04089CFF-5006-49E3-A6AE-7C1551646245}"/>
              </a:ext>
            </a:extLst>
          </p:cNvPr>
          <p:cNvSpPr txBox="1"/>
          <p:nvPr/>
        </p:nvSpPr>
        <p:spPr>
          <a:xfrm>
            <a:off x="1744556" y="3115077"/>
            <a:ext cx="9868323" cy="2371322"/>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Exceptional durability, easy application, and excellent hide</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Outstanding touch-up reduces repaint costs</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Zero VOCs meets the most stringent environments</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Complies with LEED, MPI, GREENGUARD, Environmental Institute and other green</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guidelines and regulations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A6362-A04C-46D8-A0C9-FDA3ACBC180E}"/>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EF5F1142-F383-401B-B998-F83E69B63FE2}"/>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37D73520-62A3-44AA-A7A0-EAB41EADE3CC}"/>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C037986E-7085-4324-BEEF-E12F466EEB3D}"/>
              </a:ext>
            </a:extLst>
          </p:cNvPr>
          <p:cNvSpPr/>
          <p:nvPr/>
        </p:nvSpPr>
        <p:spPr>
          <a:xfrm>
            <a:off x="4342677" y="2062081"/>
            <a:ext cx="2651037"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Harmony</a:t>
            </a:r>
          </a:p>
        </p:txBody>
      </p:sp>
      <p:sp>
        <p:nvSpPr>
          <p:cNvPr id="6" name="TextBox 5">
            <a:extLst>
              <a:ext uri="{FF2B5EF4-FFF2-40B4-BE49-F238E27FC236}">
                <a16:creationId xmlns:a16="http://schemas.microsoft.com/office/drawing/2014/main" id="{0D422005-ABFA-4E3C-99D7-0A496DE17189}"/>
              </a:ext>
            </a:extLst>
          </p:cNvPr>
          <p:cNvSpPr txBox="1"/>
          <p:nvPr/>
        </p:nvSpPr>
        <p:spPr>
          <a:xfrm>
            <a:off x="91440" y="2770558"/>
            <a:ext cx="11738518" cy="3996001"/>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This zero-VOC paint helps improve indoor air quality with Formaldehyde Reducing Technology* and has the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power to reduce common indoor odors with Odor Eliminating Technology*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Features breakthrough innovations that help promote better indoor air quality and reduce common indoor odors.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Contains Formaldehyde Reducing Technology* helps reduce the levels of certain volatile organic compounds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(VOCs) from potential sources such as insulation, carpet, cabinets and fabrics.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Offers Odor Eliminating Technology* helps reduce common indoor odors, such as those from cooking, smoke and pets. Rooms stay fresher longer.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Features anti-microbial agents that inhibit the growth of mold and mildew on the paint surface.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Zero VOC formula and meets the most stringent VOC regulations, all while providing great hide and a durable finish.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AC023-BAB2-4D81-92E2-9B1D0E65BE03}"/>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327E7739-AB2A-4EC3-93BA-07745F07EBFD}"/>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186A962F-4B9B-4169-BA40-4BB7D5F60073}"/>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E57EEB1B-AD75-4A49-94A8-4642C5CEF740}"/>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08245E49-F28C-424C-B7DD-C8464D3A4A56}"/>
              </a:ext>
            </a:extLst>
          </p:cNvPr>
          <p:cNvSpPr/>
          <p:nvPr/>
        </p:nvSpPr>
        <p:spPr>
          <a:xfrm>
            <a:off x="2296442" y="2062081"/>
            <a:ext cx="6746040"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Porch and Floor Enamel</a:t>
            </a:r>
          </a:p>
        </p:txBody>
      </p:sp>
      <p:sp>
        <p:nvSpPr>
          <p:cNvPr id="7" name="Freeform: Shape 6">
            <a:extLst>
              <a:ext uri="{FF2B5EF4-FFF2-40B4-BE49-F238E27FC236}">
                <a16:creationId xmlns:a16="http://schemas.microsoft.com/office/drawing/2014/main" id="{B132109B-1B72-41C4-9EB0-916CDAF7A273}"/>
              </a:ext>
            </a:extLst>
          </p:cNvPr>
          <p:cNvSpPr/>
          <p:nvPr/>
        </p:nvSpPr>
        <p:spPr>
          <a:xfrm>
            <a:off x="17282" y="2817357"/>
            <a:ext cx="12320278"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8" name="TextBox 7">
            <a:extLst>
              <a:ext uri="{FF2B5EF4-FFF2-40B4-BE49-F238E27FC236}">
                <a16:creationId xmlns:a16="http://schemas.microsoft.com/office/drawing/2014/main" id="{EECB97F2-7225-4E2B-A215-FD26D4E5F93D}"/>
              </a:ext>
            </a:extLst>
          </p:cNvPr>
          <p:cNvSpPr txBox="1"/>
          <p:nvPr/>
        </p:nvSpPr>
        <p:spPr>
          <a:xfrm>
            <a:off x="1665360" y="3093479"/>
            <a:ext cx="8941679" cy="2941560"/>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Ideal for both interior and exterior high-traffic surfaces – porches, patios,</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basement stairs and floors, workshops, storage rooms, and more</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Great washability maximizes the life cycle of the coating</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Compliant with low-slip rating required by the Americans with Disabilities act</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Available in satin and completely tintable in many colors</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Meets the most stringent VOC regulations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27947-4F9B-4196-8349-BD6270B9FDBD}"/>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09A217A0-2F36-44C3-8C2D-8C38A2B7E658}"/>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F78D7F2A-390A-49B9-B5BD-6F0DE39910F4}"/>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60BBE255-BF47-46BC-9952-9ABE5B7ACEB0}"/>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B98A989C-094D-4EB7-9286-C43CF12AED2C}"/>
              </a:ext>
            </a:extLst>
          </p:cNvPr>
          <p:cNvSpPr/>
          <p:nvPr/>
        </p:nvSpPr>
        <p:spPr>
          <a:xfrm>
            <a:off x="4256998" y="2062081"/>
            <a:ext cx="2821682"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Loxon XP</a:t>
            </a:r>
          </a:p>
        </p:txBody>
      </p:sp>
      <p:sp>
        <p:nvSpPr>
          <p:cNvPr id="7" name="Freeform: Shape 6">
            <a:extLst>
              <a:ext uri="{FF2B5EF4-FFF2-40B4-BE49-F238E27FC236}">
                <a16:creationId xmlns:a16="http://schemas.microsoft.com/office/drawing/2014/main" id="{A875D11A-34F1-465A-A52A-D47441588936}"/>
              </a:ext>
            </a:extLst>
          </p:cNvPr>
          <p:cNvSpPr/>
          <p:nvPr/>
        </p:nvSpPr>
        <p:spPr>
          <a:xfrm>
            <a:off x="17282" y="2817357"/>
            <a:ext cx="12320278"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8" name="TextBox 7">
            <a:extLst>
              <a:ext uri="{FF2B5EF4-FFF2-40B4-BE49-F238E27FC236}">
                <a16:creationId xmlns:a16="http://schemas.microsoft.com/office/drawing/2014/main" id="{F3E8EBEA-7769-4E97-AB10-4658E388063A}"/>
              </a:ext>
            </a:extLst>
          </p:cNvPr>
          <p:cNvSpPr txBox="1"/>
          <p:nvPr/>
        </p:nvSpPr>
        <p:spPr>
          <a:xfrm>
            <a:off x="1920240" y="3093479"/>
            <a:ext cx="8717761" cy="2656441"/>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Exceptional flexibility, durability, and fade resistance</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Protects against wind driven rain, alkali, cracking and efflorescence</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Hide build for one less coat compared to conventional masonry coatings</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Save time and turn jobs fast – applies directly to bare concrete with a pH</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as high as 13. Can be applied to fresh concrete and masonry less than 28</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days old. No primer needed.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2992A-589A-4A7C-8E9F-E464D7C0FF9A}"/>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0A7EE8B4-3DE3-41AD-B439-6210F6512C01}"/>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5312A841-FB75-4861-B19E-EBF0C7ACFCDD}"/>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C2DB6B88-6AD9-4F07-A2DA-2488BC1CE60F}"/>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78F1EE45-EE19-4E43-AAB1-310CC205C8FB}"/>
              </a:ext>
            </a:extLst>
          </p:cNvPr>
          <p:cNvSpPr/>
          <p:nvPr/>
        </p:nvSpPr>
        <p:spPr>
          <a:xfrm>
            <a:off x="2417399" y="2128677"/>
            <a:ext cx="7053837"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Pre-Catalyzed WB Epoxy</a:t>
            </a:r>
          </a:p>
        </p:txBody>
      </p:sp>
      <p:sp>
        <p:nvSpPr>
          <p:cNvPr id="7" name="TextBox 6">
            <a:extLst>
              <a:ext uri="{FF2B5EF4-FFF2-40B4-BE49-F238E27FC236}">
                <a16:creationId xmlns:a16="http://schemas.microsoft.com/office/drawing/2014/main" id="{FCCE5C10-0591-4890-A952-180C6B7E6EE6}"/>
              </a:ext>
            </a:extLst>
          </p:cNvPr>
          <p:cNvSpPr txBox="1"/>
          <p:nvPr/>
        </p:nvSpPr>
        <p:spPr>
          <a:xfrm>
            <a:off x="2536920" y="2959556"/>
            <a:ext cx="6698519" cy="3624123"/>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Enhanced performance, single-component convenience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Excellent stain blocking properties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Flows and levels to a smooth finish</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Effortless application by brush, roll or spray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Corrosion and chemical resistant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Excellent adhesion and durability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Suitable for use in USDA inspected facilities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6D5C4-07CA-4EFB-B1CA-C624ADAA6331}"/>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8DFBA54C-B366-4962-A5F4-C8637BD77009}"/>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6EE5CF5B-56B9-4616-BC02-3683FDEFBCAB}"/>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12DFF311-509F-4FF3-AD0F-1F1C7500048C}"/>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pic>
        <p:nvPicPr>
          <p:cNvPr id="6" name="">
            <a:extLst>
              <a:ext uri="{FF2B5EF4-FFF2-40B4-BE49-F238E27FC236}">
                <a16:creationId xmlns:a16="http://schemas.microsoft.com/office/drawing/2014/main" id="{9062BCDA-AF43-43E7-A02C-32CB3A4D80A8}"/>
              </a:ext>
            </a:extLst>
          </p:cNvPr>
          <p:cNvPicPr>
            <a:picLocks noChangeAspect="1"/>
          </p:cNvPicPr>
          <p:nvPr/>
        </p:nvPicPr>
        <p:blipFill>
          <a:blip r:embed="rId3">
            <a:lum/>
            <a:alphaModFix/>
          </a:blip>
          <a:srcRect/>
          <a:stretch>
            <a:fillRect/>
          </a:stretch>
        </p:blipFill>
        <p:spPr>
          <a:xfrm>
            <a:off x="239042" y="2832482"/>
            <a:ext cx="11706843" cy="3986637"/>
          </a:xfrm>
          <a:prstGeom prst="rect">
            <a:avLst/>
          </a:prstGeom>
          <a:noFill/>
          <a:ln cap="flat">
            <a:noFill/>
          </a:ln>
        </p:spPr>
      </p:pic>
      <p:sp>
        <p:nvSpPr>
          <p:cNvPr id="7" name="Freeform: Shape 6">
            <a:extLst>
              <a:ext uri="{FF2B5EF4-FFF2-40B4-BE49-F238E27FC236}">
                <a16:creationId xmlns:a16="http://schemas.microsoft.com/office/drawing/2014/main" id="{0B637A30-1103-40A4-ABBF-5775263560DA}"/>
              </a:ext>
            </a:extLst>
          </p:cNvPr>
          <p:cNvSpPr/>
          <p:nvPr/>
        </p:nvSpPr>
        <p:spPr>
          <a:xfrm>
            <a:off x="4409282" y="2069643"/>
            <a:ext cx="3431523"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Paint Shield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5A2E-8069-4A79-A992-F8D46F4BC05E}"/>
              </a:ext>
            </a:extLst>
          </p:cNvPr>
          <p:cNvSpPr txBox="1">
            <a:spLocks noGrp="1"/>
          </p:cNvSpPr>
          <p:nvPr>
            <p:ph type="title" idx="4294967295"/>
          </p:nvPr>
        </p:nvSpPr>
        <p:spPr>
          <a:xfrm>
            <a:off x="1464841" y="455042"/>
            <a:ext cx="9262076" cy="868680"/>
          </a:xfrm>
        </p:spPr>
        <p:txBody>
          <a:bodyPr anchor="t" anchorCtr="1"/>
          <a:lstStyle/>
          <a:p>
            <a:pPr lvl="0" algn="ctr"/>
            <a:r>
              <a:rPr lang="en-US" sz="4400"/>
              <a:t>Facility Products</a:t>
            </a:r>
          </a:p>
        </p:txBody>
      </p:sp>
      <p:sp>
        <p:nvSpPr>
          <p:cNvPr id="3" name="Freeform: Shape 2">
            <a:extLst>
              <a:ext uri="{FF2B5EF4-FFF2-40B4-BE49-F238E27FC236}">
                <a16:creationId xmlns:a16="http://schemas.microsoft.com/office/drawing/2014/main" id="{13052EDF-A9D0-4717-8814-F859B25CBAD2}"/>
              </a:ext>
            </a:extLst>
          </p:cNvPr>
          <p:cNvSpPr/>
          <p:nvPr/>
        </p:nvSpPr>
        <p:spPr>
          <a:xfrm>
            <a:off x="5973116" y="3247921"/>
            <a:ext cx="308884"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4" name="Freeform: Shape 3">
            <a:extLst>
              <a:ext uri="{FF2B5EF4-FFF2-40B4-BE49-F238E27FC236}">
                <a16:creationId xmlns:a16="http://schemas.microsoft.com/office/drawing/2014/main" id="{FA71C561-576B-4839-B57F-E86478EE3EDD}"/>
              </a:ext>
            </a:extLst>
          </p:cNvPr>
          <p:cNvSpPr/>
          <p:nvPr/>
        </p:nvSpPr>
        <p:spPr>
          <a:xfrm>
            <a:off x="5973116" y="3247921"/>
            <a:ext cx="244803" cy="3646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 </a:t>
            </a:r>
          </a:p>
        </p:txBody>
      </p:sp>
      <p:sp>
        <p:nvSpPr>
          <p:cNvPr id="5" name="Freeform: Shape 4">
            <a:extLst>
              <a:ext uri="{FF2B5EF4-FFF2-40B4-BE49-F238E27FC236}">
                <a16:creationId xmlns:a16="http://schemas.microsoft.com/office/drawing/2014/main" id="{AFEF90AD-F280-46F9-A6E0-83AFDF41F1D5}"/>
              </a:ext>
            </a:extLst>
          </p:cNvPr>
          <p:cNvSpPr/>
          <p:nvPr/>
        </p:nvSpPr>
        <p:spPr>
          <a:xfrm>
            <a:off x="5973482" y="3247921"/>
            <a:ext cx="180722" cy="2284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7864C18F-A117-4CC3-9A53-EB879CCD8161}"/>
              </a:ext>
            </a:extLst>
          </p:cNvPr>
          <p:cNvSpPr/>
          <p:nvPr/>
        </p:nvSpPr>
        <p:spPr>
          <a:xfrm>
            <a:off x="3547442" y="2069643"/>
            <a:ext cx="5156639" cy="82152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Arial" pitchFamily="18"/>
                <a:ea typeface="Microsoft YaHei" pitchFamily="2"/>
                <a:cs typeface="Lucida Sans" pitchFamily="2"/>
              </a:rPr>
              <a:t>Dry Erase Coating</a:t>
            </a:r>
          </a:p>
        </p:txBody>
      </p:sp>
      <p:sp>
        <p:nvSpPr>
          <p:cNvPr id="7" name="TextBox 6">
            <a:extLst>
              <a:ext uri="{FF2B5EF4-FFF2-40B4-BE49-F238E27FC236}">
                <a16:creationId xmlns:a16="http://schemas.microsoft.com/office/drawing/2014/main" id="{100A8B5F-7D5E-4F00-8577-00E61DDBD4E4}"/>
              </a:ext>
            </a:extLst>
          </p:cNvPr>
          <p:cNvSpPr txBox="1"/>
          <p:nvPr/>
        </p:nvSpPr>
        <p:spPr>
          <a:xfrm>
            <a:off x="3749039" y="4023360"/>
            <a:ext cx="180722" cy="456121"/>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8" name="TextBox 7">
            <a:extLst>
              <a:ext uri="{FF2B5EF4-FFF2-40B4-BE49-F238E27FC236}">
                <a16:creationId xmlns:a16="http://schemas.microsoft.com/office/drawing/2014/main" id="{F9E43E77-665C-4FB2-AEC1-8E0922DBBF7C}"/>
              </a:ext>
            </a:extLst>
          </p:cNvPr>
          <p:cNvSpPr txBox="1"/>
          <p:nvPr/>
        </p:nvSpPr>
        <p:spPr>
          <a:xfrm>
            <a:off x="2454121" y="3063596"/>
            <a:ext cx="7589520" cy="2371322"/>
          </a:xfrm>
          <a:prstGeom prst="rect">
            <a:avLst/>
          </a:prstGeom>
          <a:noFill/>
          <a:ln cap="flat">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Turns most walls into a dry erase board</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Use this clear gloss over any paint color</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Durable finish wipes clean – no “ghosting”</a:t>
            </a: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0">
              <a:lnSpc>
                <a:spcPct val="100000"/>
              </a:lnSpc>
              <a:spcBef>
                <a:spcPts val="0"/>
              </a:spcBef>
              <a:spcAft>
                <a:spcPts val="0"/>
              </a:spcAft>
              <a:buSzPct val="45000"/>
              <a:buFont typeface="StarSymbo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For use in: Schools, offices, homes, and commercial buildings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9198C-871A-4254-9EA0-575B8011E9B1}"/>
              </a:ext>
            </a:extLst>
          </p:cNvPr>
          <p:cNvSpPr txBox="1">
            <a:spLocks noGrp="1"/>
          </p:cNvSpPr>
          <p:nvPr>
            <p:ph type="title" idx="4294967295"/>
          </p:nvPr>
        </p:nvSpPr>
        <p:spPr>
          <a:xfrm>
            <a:off x="1050124" y="447479"/>
            <a:ext cx="10113840" cy="868680"/>
          </a:xfrm>
        </p:spPr>
        <p:txBody>
          <a:bodyPr anchor="t" anchorCtr="1"/>
          <a:lstStyle/>
          <a:p>
            <a:pPr lvl="0" algn="ctr"/>
            <a:r>
              <a:rPr lang="en-US" sz="4400"/>
              <a:t>What’s the purpose of paint?</a:t>
            </a:r>
          </a:p>
        </p:txBody>
      </p:sp>
      <p:sp>
        <p:nvSpPr>
          <p:cNvPr id="3" name="Subtitle 2">
            <a:extLst>
              <a:ext uri="{FF2B5EF4-FFF2-40B4-BE49-F238E27FC236}">
                <a16:creationId xmlns:a16="http://schemas.microsoft.com/office/drawing/2014/main" id="{459E0764-A578-43ED-9522-98A6684461D4}"/>
              </a:ext>
            </a:extLst>
          </p:cNvPr>
          <p:cNvSpPr txBox="1">
            <a:spLocks noGrp="1"/>
          </p:cNvSpPr>
          <p:nvPr>
            <p:ph type="subTitle" idx="4294967295"/>
          </p:nvPr>
        </p:nvSpPr>
        <p:spPr>
          <a:xfrm>
            <a:off x="1850041" y="1646642"/>
            <a:ext cx="2847597" cy="596161"/>
          </a:xfrm>
        </p:spPr>
        <p:txBody>
          <a:bodyPr lIns="90004" tIns="44997" rIns="90004" bIns="44997"/>
          <a:lstStyle/>
          <a:p>
            <a:pPr lvl="0">
              <a:spcAft>
                <a:spcPts val="0"/>
              </a:spcAft>
              <a:buClr>
                <a:srgbClr val="000000"/>
              </a:buClr>
              <a:buSzPct val="45000"/>
              <a:buFont typeface="Arial" pitchFamily="32"/>
              <a:buChar char="•"/>
            </a:pPr>
            <a:r>
              <a:rPr lang="en-US" sz="2400">
                <a:solidFill>
                  <a:srgbClr val="000000"/>
                </a:solidFill>
              </a:rPr>
              <a:t>Aesthetics</a:t>
            </a:r>
          </a:p>
          <a:p>
            <a:pPr lvl="0">
              <a:spcAft>
                <a:spcPts val="0"/>
              </a:spcAft>
            </a:pPr>
            <a:endParaRPr lang="en-US" sz="4400">
              <a:solidFill>
                <a:srgbClr val="1882AE"/>
              </a:solidFill>
            </a:endParaRPr>
          </a:p>
        </p:txBody>
      </p:sp>
      <p:pic>
        <p:nvPicPr>
          <p:cNvPr id="4" name="">
            <a:extLst>
              <a:ext uri="{FF2B5EF4-FFF2-40B4-BE49-F238E27FC236}">
                <a16:creationId xmlns:a16="http://schemas.microsoft.com/office/drawing/2014/main" id="{D9791141-EF6C-4F7D-8E94-9328B620D915}"/>
              </a:ext>
            </a:extLst>
          </p:cNvPr>
          <p:cNvPicPr>
            <a:picLocks noChangeAspect="1"/>
          </p:cNvPicPr>
          <p:nvPr/>
        </p:nvPicPr>
        <p:blipFill>
          <a:blip r:embed="rId3">
            <a:lum/>
            <a:alphaModFix/>
          </a:blip>
          <a:srcRect/>
          <a:stretch>
            <a:fillRect/>
          </a:stretch>
        </p:blipFill>
        <p:spPr>
          <a:xfrm>
            <a:off x="742675" y="2233083"/>
            <a:ext cx="4652284" cy="4498921"/>
          </a:xfrm>
          <a:prstGeom prst="rect">
            <a:avLst/>
          </a:prstGeom>
          <a:noFill/>
          <a:ln cap="flat">
            <a:noFill/>
          </a:ln>
        </p:spPr>
      </p:pic>
      <p:sp>
        <p:nvSpPr>
          <p:cNvPr id="5" name="Freeform: Shape 4">
            <a:extLst>
              <a:ext uri="{FF2B5EF4-FFF2-40B4-BE49-F238E27FC236}">
                <a16:creationId xmlns:a16="http://schemas.microsoft.com/office/drawing/2014/main" id="{01C7220D-D52B-4E3E-A491-1C11ACEAF351}"/>
              </a:ext>
            </a:extLst>
          </p:cNvPr>
          <p:cNvSpPr/>
          <p:nvPr/>
        </p:nvSpPr>
        <p:spPr>
          <a:xfrm>
            <a:off x="7589163" y="1589757"/>
            <a:ext cx="3182395" cy="4561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Protective Coating</a:t>
            </a:r>
          </a:p>
        </p:txBody>
      </p:sp>
      <p:pic>
        <p:nvPicPr>
          <p:cNvPr id="6" name="">
            <a:extLst>
              <a:ext uri="{FF2B5EF4-FFF2-40B4-BE49-F238E27FC236}">
                <a16:creationId xmlns:a16="http://schemas.microsoft.com/office/drawing/2014/main" id="{FBF4F14F-FC33-4DD1-A0F2-84B842A8F5AF}"/>
              </a:ext>
            </a:extLst>
          </p:cNvPr>
          <p:cNvPicPr>
            <a:picLocks noChangeAspect="1"/>
          </p:cNvPicPr>
          <p:nvPr/>
        </p:nvPicPr>
        <p:blipFill>
          <a:blip r:embed="rId4">
            <a:lum/>
            <a:alphaModFix/>
          </a:blip>
          <a:srcRect/>
          <a:stretch>
            <a:fillRect/>
          </a:stretch>
        </p:blipFill>
        <p:spPr>
          <a:xfrm>
            <a:off x="6919200" y="2208596"/>
            <a:ext cx="4665241" cy="4503602"/>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C9766-BD72-445D-B11B-11AC530BACCD}"/>
              </a:ext>
            </a:extLst>
          </p:cNvPr>
          <p:cNvSpPr txBox="1">
            <a:spLocks noGrp="1"/>
          </p:cNvSpPr>
          <p:nvPr>
            <p:ph type="title" idx="4294967295"/>
          </p:nvPr>
        </p:nvSpPr>
        <p:spPr>
          <a:xfrm>
            <a:off x="1464841" y="455042"/>
            <a:ext cx="9262076" cy="868680"/>
          </a:xfrm>
        </p:spPr>
        <p:txBody>
          <a:bodyPr anchor="t" anchorCtr="1"/>
          <a:lstStyle/>
          <a:p>
            <a:pPr lvl="0" algn="ctr"/>
            <a:r>
              <a:rPr lang="en-US" sz="4400"/>
              <a:t>Common Paint Failures</a:t>
            </a:r>
          </a:p>
        </p:txBody>
      </p:sp>
      <p:sp>
        <p:nvSpPr>
          <p:cNvPr id="3" name="Freeform: Shape 2">
            <a:extLst>
              <a:ext uri="{FF2B5EF4-FFF2-40B4-BE49-F238E27FC236}">
                <a16:creationId xmlns:a16="http://schemas.microsoft.com/office/drawing/2014/main" id="{2B1DA123-EE90-41DA-9143-C15594293DD7}"/>
              </a:ext>
            </a:extLst>
          </p:cNvPr>
          <p:cNvSpPr/>
          <p:nvPr/>
        </p:nvSpPr>
        <p:spPr>
          <a:xfrm>
            <a:off x="228956" y="2550599"/>
            <a:ext cx="11745001" cy="31078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Majority of paint failures is due to improper surface preparation.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Four things to consider when prepping a surface: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Clean- free of dirt, oil, and other contamination (TSP, Simple Green, Kurd-Kutter)</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Dry- no moisture trapped in the substrate (wood and masonry is most common)</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Dull- scuff sand glossy/slick surfaces to create a profile</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Sound- scrape all loose material/your top coat is only as good as the bottom coat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27C50-D0AB-4E49-87EF-E9DC6ADAC73C}"/>
              </a:ext>
            </a:extLst>
          </p:cNvPr>
          <p:cNvSpPr txBox="1">
            <a:spLocks noGrp="1"/>
          </p:cNvSpPr>
          <p:nvPr>
            <p:ph type="title" idx="4294967295"/>
          </p:nvPr>
        </p:nvSpPr>
        <p:spPr>
          <a:xfrm>
            <a:off x="1464841" y="455042"/>
            <a:ext cx="9262076" cy="868680"/>
          </a:xfrm>
        </p:spPr>
        <p:txBody>
          <a:bodyPr anchor="t" anchorCtr="1"/>
          <a:lstStyle/>
          <a:p>
            <a:pPr lvl="0" algn="ctr"/>
            <a:r>
              <a:rPr lang="en-US" sz="4400"/>
              <a:t>Paint VS Primer</a:t>
            </a:r>
          </a:p>
        </p:txBody>
      </p:sp>
      <p:sp>
        <p:nvSpPr>
          <p:cNvPr id="3" name="Subtitle 2">
            <a:extLst>
              <a:ext uri="{FF2B5EF4-FFF2-40B4-BE49-F238E27FC236}">
                <a16:creationId xmlns:a16="http://schemas.microsoft.com/office/drawing/2014/main" id="{55EA9EE9-8D0A-46E3-959F-F4BF12EFC219}"/>
              </a:ext>
            </a:extLst>
          </p:cNvPr>
          <p:cNvSpPr txBox="1">
            <a:spLocks noGrp="1"/>
          </p:cNvSpPr>
          <p:nvPr>
            <p:ph type="subTitle" idx="4294967295"/>
          </p:nvPr>
        </p:nvSpPr>
        <p:spPr>
          <a:xfrm>
            <a:off x="1812962" y="2187363"/>
            <a:ext cx="3003118" cy="5024518"/>
          </a:xfrm>
        </p:spPr>
        <p:txBody>
          <a:bodyPr lIns="90004" tIns="44997" rIns="90004" bIns="44997"/>
          <a:lstStyle/>
          <a:p>
            <a:pPr lvl="0" algn="ctr">
              <a:spcAft>
                <a:spcPts val="0"/>
              </a:spcAft>
            </a:pPr>
            <a:r>
              <a:rPr lang="en-US" sz="2400" b="1" u="sng">
                <a:solidFill>
                  <a:srgbClr val="000000"/>
                </a:solidFill>
              </a:rPr>
              <a:t>Paint</a:t>
            </a:r>
          </a:p>
          <a:p>
            <a:pPr lvl="0">
              <a:spcBef>
                <a:spcPts val="1010"/>
              </a:spcBef>
              <a:spcAft>
                <a:spcPts val="1010"/>
              </a:spcAft>
              <a:buClr>
                <a:srgbClr val="000000"/>
              </a:buClr>
              <a:buSzPct val="45000"/>
              <a:buFont typeface="Arial" pitchFamily="32"/>
              <a:buChar char="•"/>
            </a:pPr>
            <a:r>
              <a:rPr lang="en-US" sz="2400">
                <a:solidFill>
                  <a:srgbClr val="000000"/>
                </a:solidFill>
              </a:rPr>
              <a:t>Durable</a:t>
            </a:r>
          </a:p>
          <a:p>
            <a:pPr lvl="0">
              <a:spcAft>
                <a:spcPts val="0"/>
              </a:spcAft>
              <a:buClr>
                <a:srgbClr val="000000"/>
              </a:buClr>
              <a:buSzPct val="45000"/>
              <a:buFont typeface="Arial" pitchFamily="32"/>
              <a:buChar char="•"/>
            </a:pPr>
            <a:r>
              <a:rPr lang="en-US" sz="2400">
                <a:solidFill>
                  <a:srgbClr val="000000"/>
                </a:solidFill>
              </a:rPr>
              <a:t>Weather resistant</a:t>
            </a:r>
          </a:p>
          <a:p>
            <a:pPr lvl="0">
              <a:spcBef>
                <a:spcPts val="1010"/>
              </a:spcBef>
              <a:spcAft>
                <a:spcPts val="1010"/>
              </a:spcAft>
              <a:buClr>
                <a:srgbClr val="000000"/>
              </a:buClr>
              <a:buSzPct val="45000"/>
              <a:buFont typeface="Arial" pitchFamily="32"/>
              <a:buChar char="•"/>
            </a:pPr>
            <a:r>
              <a:rPr lang="en-US" sz="2400">
                <a:solidFill>
                  <a:srgbClr val="000000"/>
                </a:solidFill>
              </a:rPr>
              <a:t>Provides color</a:t>
            </a:r>
          </a:p>
          <a:p>
            <a:pPr lvl="0">
              <a:spcAft>
                <a:spcPts val="0"/>
              </a:spcAft>
              <a:buClr>
                <a:srgbClr val="000000"/>
              </a:buClr>
              <a:buSzPct val="45000"/>
              <a:buFont typeface="Arial" pitchFamily="32"/>
              <a:buChar char="•"/>
            </a:pPr>
            <a:r>
              <a:rPr lang="en-US" sz="2400">
                <a:solidFill>
                  <a:srgbClr val="000000"/>
                </a:solidFill>
              </a:rPr>
              <a:t>Sheen options</a:t>
            </a:r>
          </a:p>
          <a:p>
            <a:pPr lvl="0">
              <a:spcAft>
                <a:spcPts val="0"/>
              </a:spcAft>
            </a:pPr>
            <a:endParaRPr lang="en-US" sz="2400">
              <a:solidFill>
                <a:srgbClr val="1882AE"/>
              </a:solidFill>
            </a:endParaRPr>
          </a:p>
          <a:p>
            <a:pPr lvl="0" algn="ctr">
              <a:spcAft>
                <a:spcPts val="0"/>
              </a:spcAft>
            </a:pPr>
            <a:endParaRPr lang="en-US" sz="2400">
              <a:solidFill>
                <a:srgbClr val="1882AE"/>
              </a:solidFill>
            </a:endParaRPr>
          </a:p>
          <a:p>
            <a:pPr lvl="0">
              <a:spcAft>
                <a:spcPts val="0"/>
              </a:spcAft>
            </a:pPr>
            <a:endParaRPr lang="en-US" sz="2400">
              <a:solidFill>
                <a:srgbClr val="1882AE"/>
              </a:solidFill>
            </a:endParaRPr>
          </a:p>
        </p:txBody>
      </p:sp>
      <p:sp>
        <p:nvSpPr>
          <p:cNvPr id="4" name="Subtitle 2">
            <a:extLst>
              <a:ext uri="{FF2B5EF4-FFF2-40B4-BE49-F238E27FC236}">
                <a16:creationId xmlns:a16="http://schemas.microsoft.com/office/drawing/2014/main" id="{2467192D-A29F-4C1A-8359-E408945D7D13}"/>
              </a:ext>
            </a:extLst>
          </p:cNvPr>
          <p:cNvSpPr/>
          <p:nvPr/>
        </p:nvSpPr>
        <p:spPr>
          <a:xfrm>
            <a:off x="6987241" y="2221196"/>
            <a:ext cx="2951280" cy="49132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1440" tIns="45720" rIns="91440" bIns="45720" anchor="t" anchorCtr="0" compatLnSpc="0">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400" b="1" i="0" u="sng" strike="noStrike" kern="1200" cap="none" spc="0" baseline="0">
                <a:solidFill>
                  <a:srgbClr val="000000"/>
                </a:solidFill>
                <a:uFillTx/>
                <a:latin typeface="Arial" pitchFamily="18"/>
                <a:ea typeface="Microsoft YaHei" pitchFamily="2"/>
                <a:cs typeface="Lucida Sans" pitchFamily="2"/>
              </a:rPr>
              <a:t>Primer</a:t>
            </a:r>
          </a:p>
          <a:p>
            <a:pPr marL="0" marR="0" lvl="0" indent="0" algn="l" defTabSz="914400" rtl="0" fontAlgn="auto" hangingPunct="1">
              <a:lnSpc>
                <a:spcPct val="90000"/>
              </a:lnSpc>
              <a:spcBef>
                <a:spcPts val="100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Sealing</a:t>
            </a:r>
          </a:p>
          <a:p>
            <a:pPr marL="0" marR="0" lvl="0" indent="0" algn="l" defTabSz="914400" rtl="0" fontAlgn="auto" hangingPunct="1">
              <a:lnSpc>
                <a:spcPct val="90000"/>
              </a:lnSpc>
              <a:spcBef>
                <a:spcPts val="100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Bonding</a:t>
            </a:r>
          </a:p>
          <a:p>
            <a:pPr marL="0" marR="0" lvl="0" indent="0" algn="l" defTabSz="914400" rtl="0" fontAlgn="auto" hangingPunct="1">
              <a:lnSpc>
                <a:spcPct val="90000"/>
              </a:lnSpc>
              <a:spcBef>
                <a:spcPts val="100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Blocking</a:t>
            </a:r>
          </a:p>
          <a:p>
            <a:pPr marL="0" marR="0" lvl="0" indent="0" algn="l" defTabSz="914400" rtl="0" fontAlgn="auto" hangingPunct="1">
              <a:lnSpc>
                <a:spcPct val="90000"/>
              </a:lnSpc>
              <a:spcBef>
                <a:spcPts val="100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Needs topcoat</a:t>
            </a: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pitchFamily="18"/>
              <a:ea typeface="Microsoft YaHei" pitchFamily="2"/>
              <a:cs typeface="Lucida Sans" pitchFamily="2"/>
            </a:endParaRPr>
          </a:p>
        </p:txBody>
      </p:sp>
      <p:sp>
        <p:nvSpPr>
          <p:cNvPr id="5" name="Freeform: Shape 4">
            <a:extLst>
              <a:ext uri="{FF2B5EF4-FFF2-40B4-BE49-F238E27FC236}">
                <a16:creationId xmlns:a16="http://schemas.microsoft.com/office/drawing/2014/main" id="{2ECBAB76-1E04-45E7-8F7D-4BCAE0A1B6F0}"/>
              </a:ext>
            </a:extLst>
          </p:cNvPr>
          <p:cNvSpPr/>
          <p:nvPr/>
        </p:nvSpPr>
        <p:spPr>
          <a:xfrm>
            <a:off x="1247040" y="5404323"/>
            <a:ext cx="9621362" cy="118764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**Paint and Primer in One is for previously painted surfaces. It is considered a “color blocking primer”, in which it achieves the truest color with the least amount of coats as possible.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3B24A-C0AC-4570-A93E-0911598AFC16}"/>
              </a:ext>
            </a:extLst>
          </p:cNvPr>
          <p:cNvSpPr txBox="1">
            <a:spLocks noGrp="1"/>
          </p:cNvSpPr>
          <p:nvPr>
            <p:ph type="title" idx="4294967295"/>
          </p:nvPr>
        </p:nvSpPr>
        <p:spPr>
          <a:xfrm>
            <a:off x="1464841" y="455042"/>
            <a:ext cx="9262076" cy="868680"/>
          </a:xfrm>
        </p:spPr>
        <p:txBody>
          <a:bodyPr anchor="t" anchorCtr="1"/>
          <a:lstStyle/>
          <a:p>
            <a:pPr lvl="0" algn="ctr"/>
            <a:r>
              <a:rPr lang="en-US" sz="4400"/>
              <a:t>When to use a primer?</a:t>
            </a:r>
          </a:p>
        </p:txBody>
      </p:sp>
      <p:sp>
        <p:nvSpPr>
          <p:cNvPr id="3" name="Freeform: Shape 2">
            <a:extLst>
              <a:ext uri="{FF2B5EF4-FFF2-40B4-BE49-F238E27FC236}">
                <a16:creationId xmlns:a16="http://schemas.microsoft.com/office/drawing/2014/main" id="{D4DA02B8-1C8F-4B2C-A145-5F2A6E8EB097}"/>
              </a:ext>
            </a:extLst>
          </p:cNvPr>
          <p:cNvSpPr/>
          <p:nvPr/>
        </p:nvSpPr>
        <p:spPr>
          <a:xfrm>
            <a:off x="1149483" y="2454478"/>
            <a:ext cx="9602278" cy="292500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Bare substrate* (drywall, masonry, wood, metal)</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Stains (water, smoke, mold,grease/dirt, odors)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Adhesion (oil paint, stained woodwork, veneer, other slick surfaces)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Extreme color change</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Under dark colors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Removed wallpaper</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Patchwork</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AEB2-EBBB-43A9-9398-A136C15A6247}"/>
              </a:ext>
            </a:extLst>
          </p:cNvPr>
          <p:cNvSpPr txBox="1">
            <a:spLocks noGrp="1"/>
          </p:cNvSpPr>
          <p:nvPr>
            <p:ph type="title" idx="4294967295"/>
          </p:nvPr>
        </p:nvSpPr>
        <p:spPr>
          <a:xfrm>
            <a:off x="1464841" y="455042"/>
            <a:ext cx="9262076" cy="868680"/>
          </a:xfrm>
        </p:spPr>
        <p:txBody>
          <a:bodyPr anchor="t" anchorCtr="1"/>
          <a:lstStyle/>
          <a:p>
            <a:pPr lvl="0" algn="ctr"/>
            <a:r>
              <a:rPr lang="en-US" sz="4400"/>
              <a:t>When to use a primer?</a:t>
            </a:r>
          </a:p>
        </p:txBody>
      </p:sp>
      <p:sp>
        <p:nvSpPr>
          <p:cNvPr id="3" name="Freeform: Shape 2">
            <a:extLst>
              <a:ext uri="{FF2B5EF4-FFF2-40B4-BE49-F238E27FC236}">
                <a16:creationId xmlns:a16="http://schemas.microsoft.com/office/drawing/2014/main" id="{2A873816-AC66-4CBD-8995-BCCD61E676D6}"/>
              </a:ext>
            </a:extLst>
          </p:cNvPr>
          <p:cNvSpPr/>
          <p:nvPr/>
        </p:nvSpPr>
        <p:spPr>
          <a:xfrm>
            <a:off x="2046235" y="1519915"/>
            <a:ext cx="5017678" cy="5017678"/>
          </a:xfrm>
          <a:custGeom>
            <a:avLst/>
            <a:gdLst>
              <a:gd name="f0" fmla="val 10800000"/>
              <a:gd name="f1" fmla="val 5400000"/>
              <a:gd name="f2" fmla="val 180"/>
              <a:gd name="f3" fmla="val w"/>
              <a:gd name="f4" fmla="val h"/>
              <a:gd name="f5" fmla="val 0"/>
              <a:gd name="f6" fmla="val 21600"/>
              <a:gd name="f7" fmla="*/ 5419351 1 1725033"/>
              <a:gd name="f8" fmla="*/ 10800 10800 1"/>
              <a:gd name="f9" fmla="+- 0 0 360"/>
              <a:gd name="f10" fmla="val 10800"/>
              <a:gd name="f11" fmla="+- 0 0 0"/>
              <a:gd name="f12" fmla="*/ f3 1 21600"/>
              <a:gd name="f13" fmla="*/ f4 1 21600"/>
              <a:gd name="f14" fmla="val f5"/>
              <a:gd name="f15" fmla="val f6"/>
              <a:gd name="f16" fmla="*/ 0 f7 1"/>
              <a:gd name="f17" fmla="*/ f5 f0 1"/>
              <a:gd name="f18" fmla="*/ f9 f0 1"/>
              <a:gd name="f19" fmla="*/ f11 f0 1"/>
              <a:gd name="f20" fmla="+- f15 0 f14"/>
              <a:gd name="f21" fmla="*/ f16 1 f2"/>
              <a:gd name="f22" fmla="*/ f17 1 f2"/>
              <a:gd name="f23" fmla="*/ f18 1 f2"/>
              <a:gd name="f24" fmla="*/ f19 1 f2"/>
              <a:gd name="f25" fmla="*/ f20 1 21600"/>
              <a:gd name="f26" fmla="+- 0 0 f21"/>
              <a:gd name="f27" fmla="+- f22 0 f1"/>
              <a:gd name="f28" fmla="+- f23 0 f1"/>
              <a:gd name="f29" fmla="+- f24 0 f1"/>
              <a:gd name="f30" fmla="*/ 3163 f25 1"/>
              <a:gd name="f31" fmla="*/ 18437 f25 1"/>
              <a:gd name="f32" fmla="*/ 10800 f25 1"/>
              <a:gd name="f33" fmla="*/ 0 f25 1"/>
              <a:gd name="f34" fmla="*/ 21600 f25 1"/>
              <a:gd name="f35" fmla="*/ f26 f0 1"/>
              <a:gd name="f36" fmla="+- f28 0 f27"/>
              <a:gd name="f37" fmla="*/ f35 1 f7"/>
              <a:gd name="f38" fmla="*/ f32 1 f25"/>
              <a:gd name="f39" fmla="*/ f33 1 f25"/>
              <a:gd name="f40" fmla="*/ f30 1 f25"/>
              <a:gd name="f41" fmla="*/ f31 1 f25"/>
              <a:gd name="f42" fmla="*/ f34 1 f25"/>
              <a:gd name="f43" fmla="+- f37 0 f1"/>
              <a:gd name="f44" fmla="*/ f40 f12 1"/>
              <a:gd name="f45" fmla="*/ f41 f12 1"/>
              <a:gd name="f46" fmla="*/ f41 f13 1"/>
              <a:gd name="f47" fmla="*/ f40 f13 1"/>
              <a:gd name="f48" fmla="*/ f38 f12 1"/>
              <a:gd name="f49" fmla="*/ f39 f13 1"/>
              <a:gd name="f50" fmla="*/ f39 f12 1"/>
              <a:gd name="f51" fmla="*/ f38 f13 1"/>
              <a:gd name="f52" fmla="*/ f42 f13 1"/>
              <a:gd name="f53" fmla="*/ f42 f12 1"/>
              <a:gd name="f54" fmla="+- f43 f1 0"/>
              <a:gd name="f55" fmla="*/ f54 f7 1"/>
              <a:gd name="f56" fmla="*/ f55 1 f0"/>
              <a:gd name="f57" fmla="+- 0 0 f56"/>
              <a:gd name="f58" fmla="+- 0 0 f57"/>
              <a:gd name="f59" fmla="*/ f58 f0 1"/>
              <a:gd name="f60" fmla="*/ f59 1 f7"/>
              <a:gd name="f61" fmla="+- f60 0 f1"/>
              <a:gd name="f62" fmla="cos 1 f61"/>
              <a:gd name="f63" fmla="sin 1 f61"/>
              <a:gd name="f64" fmla="+- 0 0 f62"/>
              <a:gd name="f65" fmla="+- 0 0 f63"/>
              <a:gd name="f66" fmla="+- 0 0 f64"/>
              <a:gd name="f67" fmla="+- 0 0 f65"/>
              <a:gd name="f68" fmla="val f66"/>
              <a:gd name="f69" fmla="val f67"/>
              <a:gd name="f70" fmla="+- 0 0 f68"/>
              <a:gd name="f71" fmla="+- 0 0 f69"/>
              <a:gd name="f72" fmla="*/ 10800 f70 1"/>
              <a:gd name="f73" fmla="*/ 10800 f71 1"/>
              <a:gd name="f74" fmla="*/ f72 f72 1"/>
              <a:gd name="f75" fmla="*/ f73 f73 1"/>
              <a:gd name="f76" fmla="+- f74 f75 0"/>
              <a:gd name="f77" fmla="sqrt f76"/>
              <a:gd name="f78" fmla="*/ f8 1 f77"/>
              <a:gd name="f79" fmla="*/ f70 f78 1"/>
              <a:gd name="f80" fmla="*/ f71 f78 1"/>
              <a:gd name="f81" fmla="+- 10800 0 f79"/>
              <a:gd name="f82" fmla="+- 10800 0 f80"/>
            </a:gdLst>
            <a:ahLst/>
            <a:cxnLst>
              <a:cxn ang="3cd4">
                <a:pos x="hc" y="t"/>
              </a:cxn>
              <a:cxn ang="0">
                <a:pos x="r" y="vc"/>
              </a:cxn>
              <a:cxn ang="cd4">
                <a:pos x="hc" y="b"/>
              </a:cxn>
              <a:cxn ang="cd2">
                <a:pos x="l" y="vc"/>
              </a:cxn>
              <a:cxn ang="f29">
                <a:pos x="f48" y="f49"/>
              </a:cxn>
              <a:cxn ang="f29">
                <a:pos x="f44" y="f47"/>
              </a:cxn>
              <a:cxn ang="f29">
                <a:pos x="f50" y="f51"/>
              </a:cxn>
              <a:cxn ang="f29">
                <a:pos x="f44" y="f46"/>
              </a:cxn>
              <a:cxn ang="f29">
                <a:pos x="f48" y="f52"/>
              </a:cxn>
              <a:cxn ang="f29">
                <a:pos x="f45" y="f46"/>
              </a:cxn>
              <a:cxn ang="f29">
                <a:pos x="f53" y="f51"/>
              </a:cxn>
              <a:cxn ang="f29">
                <a:pos x="f45" y="f47"/>
              </a:cxn>
            </a:cxnLst>
            <a:rect l="f44" t="f47" r="f45" b="f46"/>
            <a:pathLst>
              <a:path w="21600" h="21600">
                <a:moveTo>
                  <a:pt x="f81" y="f82"/>
                </a:moveTo>
                <a:arcTo wR="f10" hR="f10" stAng="f27" swAng="f36"/>
                <a:close/>
              </a:path>
            </a:pathLst>
          </a:custGeom>
          <a:noFill/>
          <a:ln w="12600" cap="flat">
            <a:solidFill>
              <a:srgbClr val="1C7DA6"/>
            </a:solidFill>
            <a:prstDash val="solid"/>
            <a:miter/>
          </a:ln>
        </p:spPr>
        <p:txBody>
          <a:bodyPr vert="horz" wrap="square" lIns="90004" tIns="44997" rIns="90004" bIns="44997" anchor="ctr"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4" name="Freeform: Shape 3">
            <a:extLst>
              <a:ext uri="{FF2B5EF4-FFF2-40B4-BE49-F238E27FC236}">
                <a16:creationId xmlns:a16="http://schemas.microsoft.com/office/drawing/2014/main" id="{6B2C4608-1559-44D4-823F-C53D3306FAB7}"/>
              </a:ext>
            </a:extLst>
          </p:cNvPr>
          <p:cNvSpPr/>
          <p:nvPr/>
        </p:nvSpPr>
        <p:spPr>
          <a:xfrm>
            <a:off x="4874401" y="1521360"/>
            <a:ext cx="5099041" cy="5017678"/>
          </a:xfrm>
          <a:custGeom>
            <a:avLst/>
            <a:gdLst>
              <a:gd name="f0" fmla="val 10800000"/>
              <a:gd name="f1" fmla="val 5400000"/>
              <a:gd name="f2" fmla="val 180"/>
              <a:gd name="f3" fmla="val w"/>
              <a:gd name="f4" fmla="val h"/>
              <a:gd name="f5" fmla="val 0"/>
              <a:gd name="f6" fmla="val 21600"/>
              <a:gd name="f7" fmla="*/ 5419351 1 1725033"/>
              <a:gd name="f8" fmla="*/ 10800 10800 1"/>
              <a:gd name="f9" fmla="+- 0 0 360"/>
              <a:gd name="f10" fmla="val 10800"/>
              <a:gd name="f11" fmla="+- 0 0 0"/>
              <a:gd name="f12" fmla="*/ f3 1 21600"/>
              <a:gd name="f13" fmla="*/ f4 1 21600"/>
              <a:gd name="f14" fmla="val f5"/>
              <a:gd name="f15" fmla="val f6"/>
              <a:gd name="f16" fmla="*/ 0 f7 1"/>
              <a:gd name="f17" fmla="*/ f5 f0 1"/>
              <a:gd name="f18" fmla="*/ f9 f0 1"/>
              <a:gd name="f19" fmla="*/ f11 f0 1"/>
              <a:gd name="f20" fmla="+- f15 0 f14"/>
              <a:gd name="f21" fmla="*/ f16 1 f2"/>
              <a:gd name="f22" fmla="*/ f17 1 f2"/>
              <a:gd name="f23" fmla="*/ f18 1 f2"/>
              <a:gd name="f24" fmla="*/ f19 1 f2"/>
              <a:gd name="f25" fmla="*/ f20 1 21600"/>
              <a:gd name="f26" fmla="+- 0 0 f21"/>
              <a:gd name="f27" fmla="+- f22 0 f1"/>
              <a:gd name="f28" fmla="+- f23 0 f1"/>
              <a:gd name="f29" fmla="+- f24 0 f1"/>
              <a:gd name="f30" fmla="*/ 3163 f25 1"/>
              <a:gd name="f31" fmla="*/ 18437 f25 1"/>
              <a:gd name="f32" fmla="*/ 10800 f25 1"/>
              <a:gd name="f33" fmla="*/ 0 f25 1"/>
              <a:gd name="f34" fmla="*/ 21600 f25 1"/>
              <a:gd name="f35" fmla="*/ f26 f0 1"/>
              <a:gd name="f36" fmla="+- f28 0 f27"/>
              <a:gd name="f37" fmla="*/ f35 1 f7"/>
              <a:gd name="f38" fmla="*/ f32 1 f25"/>
              <a:gd name="f39" fmla="*/ f33 1 f25"/>
              <a:gd name="f40" fmla="*/ f30 1 f25"/>
              <a:gd name="f41" fmla="*/ f31 1 f25"/>
              <a:gd name="f42" fmla="*/ f34 1 f25"/>
              <a:gd name="f43" fmla="+- f37 0 f1"/>
              <a:gd name="f44" fmla="*/ f40 f12 1"/>
              <a:gd name="f45" fmla="*/ f41 f12 1"/>
              <a:gd name="f46" fmla="*/ f41 f13 1"/>
              <a:gd name="f47" fmla="*/ f40 f13 1"/>
              <a:gd name="f48" fmla="*/ f38 f12 1"/>
              <a:gd name="f49" fmla="*/ f39 f13 1"/>
              <a:gd name="f50" fmla="*/ f39 f12 1"/>
              <a:gd name="f51" fmla="*/ f38 f13 1"/>
              <a:gd name="f52" fmla="*/ f42 f13 1"/>
              <a:gd name="f53" fmla="*/ f42 f12 1"/>
              <a:gd name="f54" fmla="+- f43 f1 0"/>
              <a:gd name="f55" fmla="*/ f54 f7 1"/>
              <a:gd name="f56" fmla="*/ f55 1 f0"/>
              <a:gd name="f57" fmla="+- 0 0 f56"/>
              <a:gd name="f58" fmla="+- 0 0 f57"/>
              <a:gd name="f59" fmla="*/ f58 f0 1"/>
              <a:gd name="f60" fmla="*/ f59 1 f7"/>
              <a:gd name="f61" fmla="+- f60 0 f1"/>
              <a:gd name="f62" fmla="cos 1 f61"/>
              <a:gd name="f63" fmla="sin 1 f61"/>
              <a:gd name="f64" fmla="+- 0 0 f62"/>
              <a:gd name="f65" fmla="+- 0 0 f63"/>
              <a:gd name="f66" fmla="+- 0 0 f64"/>
              <a:gd name="f67" fmla="+- 0 0 f65"/>
              <a:gd name="f68" fmla="val f66"/>
              <a:gd name="f69" fmla="val f67"/>
              <a:gd name="f70" fmla="+- 0 0 f68"/>
              <a:gd name="f71" fmla="+- 0 0 f69"/>
              <a:gd name="f72" fmla="*/ 10800 f70 1"/>
              <a:gd name="f73" fmla="*/ 10800 f71 1"/>
              <a:gd name="f74" fmla="*/ f72 f72 1"/>
              <a:gd name="f75" fmla="*/ f73 f73 1"/>
              <a:gd name="f76" fmla="+- f74 f75 0"/>
              <a:gd name="f77" fmla="sqrt f76"/>
              <a:gd name="f78" fmla="*/ f8 1 f77"/>
              <a:gd name="f79" fmla="*/ f70 f78 1"/>
              <a:gd name="f80" fmla="*/ f71 f78 1"/>
              <a:gd name="f81" fmla="+- 10800 0 f79"/>
              <a:gd name="f82" fmla="+- 10800 0 f80"/>
            </a:gdLst>
            <a:ahLst/>
            <a:cxnLst>
              <a:cxn ang="3cd4">
                <a:pos x="hc" y="t"/>
              </a:cxn>
              <a:cxn ang="0">
                <a:pos x="r" y="vc"/>
              </a:cxn>
              <a:cxn ang="cd4">
                <a:pos x="hc" y="b"/>
              </a:cxn>
              <a:cxn ang="cd2">
                <a:pos x="l" y="vc"/>
              </a:cxn>
              <a:cxn ang="f29">
                <a:pos x="f48" y="f49"/>
              </a:cxn>
              <a:cxn ang="f29">
                <a:pos x="f44" y="f47"/>
              </a:cxn>
              <a:cxn ang="f29">
                <a:pos x="f50" y="f51"/>
              </a:cxn>
              <a:cxn ang="f29">
                <a:pos x="f44" y="f46"/>
              </a:cxn>
              <a:cxn ang="f29">
                <a:pos x="f48" y="f52"/>
              </a:cxn>
              <a:cxn ang="f29">
                <a:pos x="f45" y="f46"/>
              </a:cxn>
              <a:cxn ang="f29">
                <a:pos x="f53" y="f51"/>
              </a:cxn>
              <a:cxn ang="f29">
                <a:pos x="f45" y="f47"/>
              </a:cxn>
            </a:cxnLst>
            <a:rect l="f44" t="f47" r="f45" b="f46"/>
            <a:pathLst>
              <a:path w="21600" h="21600">
                <a:moveTo>
                  <a:pt x="f81" y="f82"/>
                </a:moveTo>
                <a:arcTo wR="f10" hR="f10" stAng="f27" swAng="f36"/>
                <a:close/>
              </a:path>
            </a:pathLst>
          </a:custGeom>
          <a:noFill/>
          <a:ln w="12600" cap="flat">
            <a:solidFill>
              <a:srgbClr val="1C7DA6"/>
            </a:solidFill>
            <a:prstDash val="solid"/>
            <a:miter/>
          </a:ln>
        </p:spPr>
        <p:txBody>
          <a:bodyPr vert="horz" wrap="square" lIns="90004" tIns="44997" rIns="90004" bIns="44997" anchor="ctr"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5" name="Freeform: Shape 4">
            <a:extLst>
              <a:ext uri="{FF2B5EF4-FFF2-40B4-BE49-F238E27FC236}">
                <a16:creationId xmlns:a16="http://schemas.microsoft.com/office/drawing/2014/main" id="{A950D7E4-4C2C-4DD4-BD14-A7A1061DBBBC}"/>
              </a:ext>
            </a:extLst>
          </p:cNvPr>
          <p:cNvSpPr/>
          <p:nvPr/>
        </p:nvSpPr>
        <p:spPr>
          <a:xfrm>
            <a:off x="3558597" y="1767955"/>
            <a:ext cx="1989002" cy="4561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Latex</a:t>
            </a:r>
          </a:p>
        </p:txBody>
      </p:sp>
      <p:sp>
        <p:nvSpPr>
          <p:cNvPr id="6" name="Freeform: Shape 5">
            <a:extLst>
              <a:ext uri="{FF2B5EF4-FFF2-40B4-BE49-F238E27FC236}">
                <a16:creationId xmlns:a16="http://schemas.microsoft.com/office/drawing/2014/main" id="{D9DA92A7-C9EC-4837-8A31-1089DA7A1E14}"/>
              </a:ext>
            </a:extLst>
          </p:cNvPr>
          <p:cNvSpPr/>
          <p:nvPr/>
        </p:nvSpPr>
        <p:spPr>
          <a:xfrm>
            <a:off x="6588361" y="1762195"/>
            <a:ext cx="1827721" cy="4561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Oil</a:t>
            </a:r>
          </a:p>
        </p:txBody>
      </p:sp>
      <p:sp>
        <p:nvSpPr>
          <p:cNvPr id="7" name="Freeform: Shape 6">
            <a:extLst>
              <a:ext uri="{FF2B5EF4-FFF2-40B4-BE49-F238E27FC236}">
                <a16:creationId xmlns:a16="http://schemas.microsoft.com/office/drawing/2014/main" id="{FF9AC8BF-B1C3-4736-8475-F70E867E4082}"/>
              </a:ext>
            </a:extLst>
          </p:cNvPr>
          <p:cNvSpPr/>
          <p:nvPr/>
        </p:nvSpPr>
        <p:spPr>
          <a:xfrm>
            <a:off x="2253959" y="2995199"/>
            <a:ext cx="2431801" cy="210204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Drywall</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Masonry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Color changes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Galvanized steel</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8" name="Freeform: Shape 7">
            <a:extLst>
              <a:ext uri="{FF2B5EF4-FFF2-40B4-BE49-F238E27FC236}">
                <a16:creationId xmlns:a16="http://schemas.microsoft.com/office/drawing/2014/main" id="{0B78BC60-B8C0-4745-9464-35528E97EA6F}"/>
              </a:ext>
            </a:extLst>
          </p:cNvPr>
          <p:cNvSpPr/>
          <p:nvPr/>
        </p:nvSpPr>
        <p:spPr>
          <a:xfrm>
            <a:off x="7069683" y="3006720"/>
            <a:ext cx="3007443" cy="27421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Water stains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Removed wallpaper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Smoke stains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Nicotine stains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Rusted metal</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9" name="Freeform: Shape 8">
            <a:extLst>
              <a:ext uri="{FF2B5EF4-FFF2-40B4-BE49-F238E27FC236}">
                <a16:creationId xmlns:a16="http://schemas.microsoft.com/office/drawing/2014/main" id="{BD4AE68A-8FBB-45E7-B315-A77ADF767EA4}"/>
              </a:ext>
            </a:extLst>
          </p:cNvPr>
          <p:cNvSpPr/>
          <p:nvPr/>
        </p:nvSpPr>
        <p:spPr>
          <a:xfrm>
            <a:off x="4843439" y="3076562"/>
            <a:ext cx="2262957" cy="155340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Bare wood*</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Stained wood*</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Oil based paint</a:t>
            </a:r>
          </a:p>
        </p:txBody>
      </p:sp>
      <p:sp>
        <p:nvSpPr>
          <p:cNvPr id="10" name="Freeform: Shape 9">
            <a:extLst>
              <a:ext uri="{FF2B5EF4-FFF2-40B4-BE49-F238E27FC236}">
                <a16:creationId xmlns:a16="http://schemas.microsoft.com/office/drawing/2014/main" id="{2C3AAFB9-4471-4C9B-AECE-2CFA171ED4C8}"/>
              </a:ext>
            </a:extLst>
          </p:cNvPr>
          <p:cNvSpPr/>
          <p:nvPr/>
        </p:nvSpPr>
        <p:spPr>
          <a:xfrm>
            <a:off x="-97200" y="6246723"/>
            <a:ext cx="5523478" cy="63900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Shellac primer is best for odor stains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18"/>
                <a:ea typeface="Microsoft YaHei" pitchFamily="2"/>
                <a:cs typeface="Lucida Sans" pitchFamily="2"/>
              </a:rPr>
              <a:t>(pet stains, smoke damage, heavy nicotine odors)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0753-E30D-467A-92A0-5C7CF073EC59}"/>
              </a:ext>
            </a:extLst>
          </p:cNvPr>
          <p:cNvSpPr txBox="1">
            <a:spLocks noGrp="1"/>
          </p:cNvSpPr>
          <p:nvPr>
            <p:ph type="title" idx="4294967295"/>
          </p:nvPr>
        </p:nvSpPr>
        <p:spPr>
          <a:xfrm>
            <a:off x="1464841" y="455042"/>
            <a:ext cx="9262076" cy="868680"/>
          </a:xfrm>
        </p:spPr>
        <p:txBody>
          <a:bodyPr anchor="t" anchorCtr="1"/>
          <a:lstStyle/>
          <a:p>
            <a:pPr lvl="0" algn="ctr"/>
            <a:r>
              <a:rPr lang="en-US" sz="4400"/>
              <a:t>Latex VS Oil Paint</a:t>
            </a:r>
          </a:p>
        </p:txBody>
      </p:sp>
      <p:sp>
        <p:nvSpPr>
          <p:cNvPr id="3" name="Freeform: Shape 2">
            <a:extLst>
              <a:ext uri="{FF2B5EF4-FFF2-40B4-BE49-F238E27FC236}">
                <a16:creationId xmlns:a16="http://schemas.microsoft.com/office/drawing/2014/main" id="{EE89145D-A921-493F-87F7-99535894B7DF}"/>
              </a:ext>
            </a:extLst>
          </p:cNvPr>
          <p:cNvSpPr/>
          <p:nvPr/>
        </p:nvSpPr>
        <p:spPr>
          <a:xfrm>
            <a:off x="917636" y="2054519"/>
            <a:ext cx="5510156" cy="45709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pitchFamily="18"/>
                <a:ea typeface="Microsoft YaHei" pitchFamily="2"/>
                <a:cs typeface="Lucida Sans" pitchFamily="2"/>
              </a:rPr>
              <a:t>Pros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Flexible forgiving coating</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Excellent gloss and color retention</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Low odor/VOC’s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Easy clean up</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Added mildewcides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Fast drying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pitchFamily="18"/>
                <a:ea typeface="Microsoft YaHei" pitchFamily="2"/>
                <a:cs typeface="Lucida Sans" pitchFamily="2"/>
              </a:rPr>
              <a:t>Cons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Soft film</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Low chemical resistance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4" name="Freeform: Shape 3">
            <a:extLst>
              <a:ext uri="{FF2B5EF4-FFF2-40B4-BE49-F238E27FC236}">
                <a16:creationId xmlns:a16="http://schemas.microsoft.com/office/drawing/2014/main" id="{98BB9307-7854-4727-A04F-82E1060C4BB7}"/>
              </a:ext>
            </a:extLst>
          </p:cNvPr>
          <p:cNvSpPr/>
          <p:nvPr/>
        </p:nvSpPr>
        <p:spPr>
          <a:xfrm>
            <a:off x="6780961" y="2036515"/>
            <a:ext cx="4576681" cy="502812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pitchFamily="18"/>
                <a:ea typeface="Microsoft YaHei" pitchFamily="2"/>
                <a:cs typeface="Lucida Sans" pitchFamily="2"/>
              </a:rPr>
              <a:t>Pros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Hard durable coating</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Higher chemical resistance</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Self leveling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pitchFamily="18"/>
                <a:ea typeface="Microsoft YaHei" pitchFamily="2"/>
                <a:cs typeface="Lucida Sans" pitchFamily="2"/>
              </a:rPr>
              <a:t>Cons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Always curing</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Brittle</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Strong odor/higher VOC’s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Slow dry time</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Solvent clean up</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No mildewcides</a:t>
            </a:r>
          </a:p>
          <a:p>
            <a:pPr marL="0" marR="0" lvl="0" indent="0" algn="l" defTabSz="914400" rtl="0" fontAlgn="auto" hangingPunct="1">
              <a:lnSpc>
                <a:spcPct val="100000"/>
              </a:lnSpc>
              <a:spcBef>
                <a:spcPts val="0"/>
              </a:spcBef>
              <a:spcAft>
                <a:spcPts val="0"/>
              </a:spcAft>
              <a:buSzPct val="45000"/>
              <a:buFont typeface="Arial" pitchFamily="32"/>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pitchFamily="18"/>
                <a:ea typeface="Microsoft YaHei" pitchFamily="2"/>
                <a:cs typeface="Lucida Sans" pitchFamily="2"/>
              </a:rPr>
              <a:t>Chalks and fades in sunlight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p:txBody>
      </p:sp>
      <p:sp>
        <p:nvSpPr>
          <p:cNvPr id="5" name="Freeform: Shape 4">
            <a:extLst>
              <a:ext uri="{FF2B5EF4-FFF2-40B4-BE49-F238E27FC236}">
                <a16:creationId xmlns:a16="http://schemas.microsoft.com/office/drawing/2014/main" id="{3F8B6165-F25C-41B1-B2A4-88C3E2C6C9BF}"/>
              </a:ext>
            </a:extLst>
          </p:cNvPr>
          <p:cNvSpPr/>
          <p:nvPr/>
        </p:nvSpPr>
        <p:spPr>
          <a:xfrm>
            <a:off x="554757" y="1424882"/>
            <a:ext cx="8274963" cy="51695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00"/>
                </a:solidFill>
                <a:uFillTx/>
                <a:latin typeface="Arial" pitchFamily="18"/>
                <a:ea typeface="Microsoft YaHei" pitchFamily="2"/>
                <a:cs typeface="Lucida Sans" pitchFamily="2"/>
              </a:rPr>
              <a:t>  </a:t>
            </a:r>
            <a:r>
              <a:rPr lang="en-US" sz="2800" b="1" i="0" u="sng" strike="noStrike" kern="1200" cap="none" spc="0" baseline="0">
                <a:solidFill>
                  <a:srgbClr val="000000"/>
                </a:solidFill>
                <a:uFillTx/>
                <a:latin typeface="Arial" pitchFamily="18"/>
                <a:ea typeface="Microsoft YaHei" pitchFamily="2"/>
                <a:cs typeface="Lucida Sans" pitchFamily="2"/>
              </a:rPr>
              <a:t>Latex Paint</a:t>
            </a:r>
            <a:r>
              <a:rPr lang="en-US" sz="2800" b="1" i="0" u="none" strike="noStrike" kern="1200" cap="none" spc="0" baseline="0">
                <a:solidFill>
                  <a:srgbClr val="000000"/>
                </a:solidFill>
                <a:uFillTx/>
                <a:latin typeface="Arial" pitchFamily="18"/>
                <a:ea typeface="Microsoft YaHei" pitchFamily="2"/>
                <a:cs typeface="Lucida Sans" pitchFamily="2"/>
              </a:rPr>
              <a:t>                                              </a:t>
            </a:r>
            <a:r>
              <a:rPr lang="en-US" sz="2800" b="1" i="0" u="sng" strike="noStrike" kern="1200" cap="none" spc="0" baseline="0">
                <a:solidFill>
                  <a:srgbClr val="000000"/>
                </a:solidFill>
                <a:uFillTx/>
                <a:latin typeface="Arial" pitchFamily="18"/>
                <a:ea typeface="Microsoft YaHei" pitchFamily="2"/>
                <a:cs typeface="Lucida Sans" pitchFamily="2"/>
              </a:rPr>
              <a:t>Oil Paint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47D5C-5F2F-49ED-8867-39C7CB392F40}"/>
              </a:ext>
            </a:extLst>
          </p:cNvPr>
          <p:cNvSpPr txBox="1">
            <a:spLocks noGrp="1"/>
          </p:cNvSpPr>
          <p:nvPr>
            <p:ph type="title" idx="4294967295"/>
          </p:nvPr>
        </p:nvSpPr>
        <p:spPr>
          <a:xfrm>
            <a:off x="1464841" y="455042"/>
            <a:ext cx="9262076" cy="868680"/>
          </a:xfrm>
        </p:spPr>
        <p:txBody>
          <a:bodyPr anchor="t" anchorCtr="1"/>
          <a:lstStyle/>
          <a:p>
            <a:pPr lvl="0" algn="ctr"/>
            <a:r>
              <a:rPr lang="en-US" sz="4400"/>
              <a:t>Rusted Metal</a:t>
            </a:r>
          </a:p>
        </p:txBody>
      </p:sp>
      <p:pic>
        <p:nvPicPr>
          <p:cNvPr id="3" name="">
            <a:extLst>
              <a:ext uri="{FF2B5EF4-FFF2-40B4-BE49-F238E27FC236}">
                <a16:creationId xmlns:a16="http://schemas.microsoft.com/office/drawing/2014/main" id="{2CACA164-0169-4A08-AC3A-00AAD260D7CA}"/>
              </a:ext>
            </a:extLst>
          </p:cNvPr>
          <p:cNvPicPr>
            <a:picLocks noChangeAspect="1"/>
          </p:cNvPicPr>
          <p:nvPr/>
        </p:nvPicPr>
        <p:blipFill>
          <a:blip r:embed="rId3">
            <a:lum/>
            <a:alphaModFix/>
          </a:blip>
          <a:srcRect/>
          <a:stretch>
            <a:fillRect/>
          </a:stretch>
        </p:blipFill>
        <p:spPr>
          <a:xfrm>
            <a:off x="114117" y="2572920"/>
            <a:ext cx="2969642" cy="4204804"/>
          </a:xfrm>
          <a:prstGeom prst="rect">
            <a:avLst/>
          </a:prstGeom>
          <a:noFill/>
          <a:ln cap="flat">
            <a:noFill/>
          </a:ln>
        </p:spPr>
      </p:pic>
      <p:pic>
        <p:nvPicPr>
          <p:cNvPr id="4" name="">
            <a:extLst>
              <a:ext uri="{FF2B5EF4-FFF2-40B4-BE49-F238E27FC236}">
                <a16:creationId xmlns:a16="http://schemas.microsoft.com/office/drawing/2014/main" id="{BC75155E-EA6C-48F5-87E3-F5E3C6AD7748}"/>
              </a:ext>
            </a:extLst>
          </p:cNvPr>
          <p:cNvPicPr>
            <a:picLocks noChangeAspect="1"/>
          </p:cNvPicPr>
          <p:nvPr/>
        </p:nvPicPr>
        <p:blipFill>
          <a:blip r:embed="rId4">
            <a:lum/>
            <a:alphaModFix/>
          </a:blip>
          <a:srcRect/>
          <a:stretch>
            <a:fillRect/>
          </a:stretch>
        </p:blipFill>
        <p:spPr>
          <a:xfrm>
            <a:off x="3130201" y="2572198"/>
            <a:ext cx="2972156" cy="4205883"/>
          </a:xfrm>
          <a:prstGeom prst="rect">
            <a:avLst/>
          </a:prstGeom>
          <a:noFill/>
          <a:ln cap="flat">
            <a:noFill/>
          </a:ln>
        </p:spPr>
      </p:pic>
      <p:pic>
        <p:nvPicPr>
          <p:cNvPr id="5" name="">
            <a:extLst>
              <a:ext uri="{FF2B5EF4-FFF2-40B4-BE49-F238E27FC236}">
                <a16:creationId xmlns:a16="http://schemas.microsoft.com/office/drawing/2014/main" id="{307106E5-E968-49DC-9D14-C08586C08590}"/>
              </a:ext>
            </a:extLst>
          </p:cNvPr>
          <p:cNvPicPr>
            <a:picLocks noChangeAspect="1"/>
          </p:cNvPicPr>
          <p:nvPr/>
        </p:nvPicPr>
        <p:blipFill>
          <a:blip r:embed="rId5">
            <a:lum/>
            <a:alphaModFix/>
          </a:blip>
          <a:srcRect/>
          <a:stretch>
            <a:fillRect/>
          </a:stretch>
        </p:blipFill>
        <p:spPr>
          <a:xfrm>
            <a:off x="9186117" y="2563922"/>
            <a:ext cx="2968563" cy="4197955"/>
          </a:xfrm>
          <a:prstGeom prst="rect">
            <a:avLst/>
          </a:prstGeom>
          <a:noFill/>
          <a:ln cap="flat">
            <a:noFill/>
          </a:ln>
        </p:spPr>
      </p:pic>
      <p:pic>
        <p:nvPicPr>
          <p:cNvPr id="6" name="">
            <a:extLst>
              <a:ext uri="{FF2B5EF4-FFF2-40B4-BE49-F238E27FC236}">
                <a16:creationId xmlns:a16="http://schemas.microsoft.com/office/drawing/2014/main" id="{500DEEF0-6F83-4F19-BFC8-27DD92BD16B4}"/>
              </a:ext>
            </a:extLst>
          </p:cNvPr>
          <p:cNvPicPr>
            <a:picLocks noChangeAspect="1"/>
          </p:cNvPicPr>
          <p:nvPr/>
        </p:nvPicPr>
        <p:blipFill>
          <a:blip r:embed="rId6">
            <a:lum/>
            <a:alphaModFix/>
          </a:blip>
          <a:srcRect/>
          <a:stretch>
            <a:fillRect/>
          </a:stretch>
        </p:blipFill>
        <p:spPr>
          <a:xfrm>
            <a:off x="6159956" y="2569683"/>
            <a:ext cx="2971443" cy="4203359"/>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DDDED-CCEE-475C-9BB5-0E52CDC7ACA8}"/>
              </a:ext>
            </a:extLst>
          </p:cNvPr>
          <p:cNvSpPr txBox="1">
            <a:spLocks noGrp="1"/>
          </p:cNvSpPr>
          <p:nvPr>
            <p:ph type="title" idx="4294967295"/>
          </p:nvPr>
        </p:nvSpPr>
        <p:spPr>
          <a:xfrm>
            <a:off x="1464841" y="455042"/>
            <a:ext cx="9262076" cy="868680"/>
          </a:xfrm>
        </p:spPr>
        <p:txBody>
          <a:bodyPr anchor="t" anchorCtr="1"/>
          <a:lstStyle/>
          <a:p>
            <a:pPr lvl="0" algn="ctr"/>
            <a:r>
              <a:rPr lang="en-US" sz="4400"/>
              <a:t>Color Psychology</a:t>
            </a:r>
          </a:p>
        </p:txBody>
      </p:sp>
      <p:sp>
        <p:nvSpPr>
          <p:cNvPr id="3" name="Freeform: Shape 2">
            <a:extLst>
              <a:ext uri="{FF2B5EF4-FFF2-40B4-BE49-F238E27FC236}">
                <a16:creationId xmlns:a16="http://schemas.microsoft.com/office/drawing/2014/main" id="{A394DBA4-526D-4BDB-9EE1-BC9E4C3297C8}"/>
              </a:ext>
            </a:extLst>
          </p:cNvPr>
          <p:cNvSpPr/>
          <p:nvPr/>
        </p:nvSpPr>
        <p:spPr>
          <a:xfrm>
            <a:off x="541800" y="2443679"/>
            <a:ext cx="10876321" cy="399312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Red- The most emotionally intense color, red stimulates a faster heartbeat and breathing. Red is considered an appetite stimulant since it is a common food color in nature. A lot of restaurants will use red to increase appetites. In decorating, red is usually used as an accent. Decorators say that red furniture should be perfect since it will attract attention.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Blue- Peaceful, tranquil blue causes the body to produce calming chemicals, so it is often used in bedrooms. People are more productive in blue rooms. Studies show weightlifters are able to handle heavier weights in blue gyms.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18"/>
              <a:ea typeface="Microsoft YaHei" pitchFamily="2"/>
              <a:cs typeface="Lucida Sans"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pitchFamily="18"/>
                <a:ea typeface="Microsoft YaHei" pitchFamily="2"/>
                <a:cs typeface="Lucida Sans" pitchFamily="2"/>
              </a:rPr>
              <a:t>Yellow- Cheerful sunny yellow is an attention getter. While it is considered an optimistic color, people lose their tempers more often in yellow rooms, and babies will cry more. It is the most difficult color for the eye to take in, so it can be overpowering if overused. Yellow enhances concentration, hence its use for legal pads.</a:t>
            </a:r>
          </a:p>
        </p:txBody>
      </p:sp>
    </p:spTree>
  </p:cSld>
  <p:clrMapOvr>
    <a:masterClrMapping/>
  </p:clrMapOvr>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TotalTime>
  <Words>1110</Words>
  <Application>Microsoft Office PowerPoint</Application>
  <PresentationFormat>Widescreen</PresentationFormat>
  <Paragraphs>251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StarSymbol</vt:lpstr>
      <vt:lpstr>Times New Roman</vt:lpstr>
      <vt:lpstr>Default</vt:lpstr>
      <vt:lpstr>           Presented by: James Cornett &amp; Dan Miller</vt:lpstr>
      <vt:lpstr>What’s the purpose of paint?</vt:lpstr>
      <vt:lpstr>Common Paint Failures</vt:lpstr>
      <vt:lpstr>Paint VS Primer</vt:lpstr>
      <vt:lpstr>When to use a primer?</vt:lpstr>
      <vt:lpstr>When to use a primer?</vt:lpstr>
      <vt:lpstr>Latex VS Oil Paint</vt:lpstr>
      <vt:lpstr>Rusted Metal</vt:lpstr>
      <vt:lpstr>Color Psychology</vt:lpstr>
      <vt:lpstr>Color Psychology</vt:lpstr>
      <vt:lpstr>Facility Products</vt:lpstr>
      <vt:lpstr>Facility Products</vt:lpstr>
      <vt:lpstr>Facility Products</vt:lpstr>
      <vt:lpstr>Facility Products</vt:lpstr>
      <vt:lpstr>Facility Products</vt:lpstr>
      <vt:lpstr>Facility Products</vt:lpstr>
      <vt:lpstr>Facility Products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Presented by: James Cornett &amp; Dan Miller</dc:title>
  <dc:creator>Christy Fielding</dc:creator>
  <cp:lastModifiedBy>Josh Foor</cp:lastModifiedBy>
  <cp:revision>10</cp:revision>
  <dcterms:modified xsi:type="dcterms:W3CDTF">2019-05-22T12:26:13Z</dcterms:modified>
</cp:coreProperties>
</file>