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tableStyles+xml" PartName="/ppt/tableStyles.xml"/>
  <Override ContentType="application/vnd.openxmlformats-officedocument.presentationml.viewProps+xml" PartName="/ppt/view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2" Target="ppt/presentation.xml" Type="http://schemas.openxmlformats.org/officeDocument/2006/relationships/officeDocument"/><Relationship Id="rId1"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Lst>
  <p:sldSz cx="9144000" cy="6858000" type="screen4x3"/>
  <p:notesSz cx="6858000" cy="9077325"/>
  <p:defaultTextStyle>
    <a:lvl1pPr algn="l" defTabSz="914400" fontAlgn="base" indent="0" marL="0" rtl="0">
      <a:lnSpc>
        <a:spcPct val="100000"/>
      </a:lnSpc>
      <a:spcBef>
        <a:spcPct val="0"/>
      </a:spcBef>
      <a:spcAft>
        <a:spcPct val="0"/>
      </a:spcAft>
      <a:buNone/>
      <a:defRPr b="0" baseline="0" dirty="0" i="0" lang="en-US" smtClean="0" sz="2400" u="none">
        <a:solidFill>
          <a:schemeClr val="tx1"/>
        </a:solidFill>
        <a:latin charset="0" pitchFamily="18" typeface="Times New Roman"/>
      </a:defRPr>
    </a:lvl1pPr>
    <a:lvl2pPr indent="0" marL="457200">
      <a:lnSpc>
        <a:spcPct val="100000"/>
      </a:lnSpc>
      <a:spcBef>
        <a:spcPct val="0"/>
      </a:spcBef>
      <a:spcAft>
        <a:spcPct val="0"/>
      </a:spcAft>
      <a:buNone/>
      <a:defRPr b="0" dirty="0" i="0" lang="en-US" smtClean="0" sz="2400" u="none">
        <a:solidFill>
          <a:schemeClr val="tx1"/>
        </a:solidFill>
        <a:latin charset="0" pitchFamily="18" typeface="Times New Roman"/>
      </a:defRPr>
    </a:lvl2pPr>
    <a:lvl3pPr indent="0" marL="914400">
      <a:lnSpc>
        <a:spcPct val="100000"/>
      </a:lnSpc>
      <a:spcBef>
        <a:spcPct val="0"/>
      </a:spcBef>
      <a:spcAft>
        <a:spcPct val="0"/>
      </a:spcAft>
      <a:buNone/>
      <a:defRPr b="0" dirty="0" i="0" lang="en-US" smtClean="0" sz="2400" u="none">
        <a:solidFill>
          <a:schemeClr val="tx1"/>
        </a:solidFill>
        <a:latin charset="0" pitchFamily="18" typeface="Times New Roman"/>
      </a:defRPr>
    </a:lvl3pPr>
    <a:lvl4pPr indent="0" marL="1371600">
      <a:lnSpc>
        <a:spcPct val="100000"/>
      </a:lnSpc>
      <a:spcBef>
        <a:spcPct val="0"/>
      </a:spcBef>
      <a:spcAft>
        <a:spcPct val="0"/>
      </a:spcAft>
      <a:buNone/>
      <a:defRPr b="0" dirty="0" i="0" lang="en-US" smtClean="0" sz="2400" u="none">
        <a:solidFill>
          <a:schemeClr val="tx1"/>
        </a:solidFill>
        <a:latin charset="0" pitchFamily="18" typeface="Times New Roman"/>
      </a:defRPr>
    </a:lvl4pPr>
    <a:lvl5pPr indent="0" marL="1828800">
      <a:lnSpc>
        <a:spcPct val="100000"/>
      </a:lnSpc>
      <a:spcBef>
        <a:spcPct val="0"/>
      </a:spcBef>
      <a:spcAft>
        <a:spcPct val="0"/>
      </a:spcAft>
      <a:buNone/>
      <a:defRPr b="0" dirty="0" i="0" lang="en-US" smtClean="0" sz="2400" u="none">
        <a:solidFill>
          <a:schemeClr val="tx1"/>
        </a:solidFill>
        <a:latin charset="0" pitchFamily="18" typeface="Times New Roman"/>
      </a:defRPr>
    </a:lvl5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viewPr>
</file>

<file path=ppt/_rels/presentation.xml.rels><?xml version="1.0" encoding="UTF-8" standalone="yes"?><Relationships xmlns="http://schemas.openxmlformats.org/package/2006/relationships"><Relationship Id="rId73" Target="slides/slide66.xml" Type="http://schemas.openxmlformats.org/officeDocument/2006/relationships/slide"/><Relationship Id="rId72" Target="slides/slide65.xml" Type="http://schemas.openxmlformats.org/officeDocument/2006/relationships/slide"/><Relationship Id="rId71" Target="slides/slide64.xml" Type="http://schemas.openxmlformats.org/officeDocument/2006/relationships/slide"/><Relationship Id="rId70" Target="slides/slide63.xml" Type="http://schemas.openxmlformats.org/officeDocument/2006/relationships/slide"/><Relationship Id="rId63" Target="slides/slide56.xml" Type="http://schemas.openxmlformats.org/officeDocument/2006/relationships/slide"/><Relationship Id="rId62" Target="slides/slide55.xml" Type="http://schemas.openxmlformats.org/officeDocument/2006/relationships/slide"/><Relationship Id="rId61" Target="slides/slide54.xml" Type="http://schemas.openxmlformats.org/officeDocument/2006/relationships/slide"/><Relationship Id="rId60" Target="slides/slide53.xml" Type="http://schemas.openxmlformats.org/officeDocument/2006/relationships/slide"/><Relationship Id="rId53" Target="slides/slide46.xml" Type="http://schemas.openxmlformats.org/officeDocument/2006/relationships/slide"/><Relationship Id="rId52" Target="slides/slide45.xml" Type="http://schemas.openxmlformats.org/officeDocument/2006/relationships/slide"/><Relationship Id="rId51" Target="slides/slide44.xml" Type="http://schemas.openxmlformats.org/officeDocument/2006/relationships/slide"/><Relationship Id="rId50" Target="slides/slide43.xml" Type="http://schemas.openxmlformats.org/officeDocument/2006/relationships/slide"/><Relationship Id="rId5" Target="slideMasters/slideMaster1.xml" Type="http://schemas.openxmlformats.org/officeDocument/2006/relationships/slideMaster"/><Relationship Id="rId39" Target="slides/slide32.xml" Type="http://schemas.openxmlformats.org/officeDocument/2006/relationships/slide"/><Relationship Id="rId4" Target="tableStyles.xml" Type="http://schemas.openxmlformats.org/officeDocument/2006/relationships/tableStyles"/><Relationship Id="rId38" Target="slides/slide31.xml" Type="http://schemas.openxmlformats.org/officeDocument/2006/relationships/slide"/><Relationship Id="rId3" Target="presProps.xml" Type="http://schemas.openxmlformats.org/officeDocument/2006/relationships/presProps"/><Relationship Id="rId37" Target="slides/slide30.xml" Type="http://schemas.openxmlformats.org/officeDocument/2006/relationships/slide"/><Relationship Id="rId2" Target="viewProps.xml" Type="http://schemas.openxmlformats.org/officeDocument/2006/relationships/viewProps"/><Relationship Id="rId36" Target="slides/slide29.xml" Type="http://schemas.openxmlformats.org/officeDocument/2006/relationships/slide"/><Relationship Id="rId69" Target="slides/slide62.xml" Type="http://schemas.openxmlformats.org/officeDocument/2006/relationships/slide"/><Relationship Id="rId1" Target="theme/theme3.xml" Type="http://schemas.openxmlformats.org/officeDocument/2006/relationships/theme"/><Relationship Id="rId35" Target="slides/slide28.xml" Type="http://schemas.openxmlformats.org/officeDocument/2006/relationships/slide"/><Relationship Id="rId68" Target="slides/slide61.xml" Type="http://schemas.openxmlformats.org/officeDocument/2006/relationships/slide"/><Relationship Id="rId34" Target="slides/slide27.xml" Type="http://schemas.openxmlformats.org/officeDocument/2006/relationships/slide"/><Relationship Id="rId67" Target="slides/slide60.xml" Type="http://schemas.openxmlformats.org/officeDocument/2006/relationships/slide"/><Relationship Id="rId33" Target="slides/slide26.xml" Type="http://schemas.openxmlformats.org/officeDocument/2006/relationships/slide"/><Relationship Id="rId66" Target="slides/slide59.xml" Type="http://schemas.openxmlformats.org/officeDocument/2006/relationships/slide"/><Relationship Id="rId32" Target="slides/slide25.xml" Type="http://schemas.openxmlformats.org/officeDocument/2006/relationships/slide"/><Relationship Id="rId65" Target="slides/slide58.xml" Type="http://schemas.openxmlformats.org/officeDocument/2006/relationships/slide"/><Relationship Id="rId31" Target="slides/slide24.xml" Type="http://schemas.openxmlformats.org/officeDocument/2006/relationships/slide"/><Relationship Id="rId64" Target="slides/slide57.xml" Type="http://schemas.openxmlformats.org/officeDocument/2006/relationships/slide"/><Relationship Id="rId30" Target="slides/slide23.xml" Type="http://schemas.openxmlformats.org/officeDocument/2006/relationships/slide"/><Relationship Id="rId27" Target="slides/slide20.xml" Type="http://schemas.openxmlformats.org/officeDocument/2006/relationships/slide"/><Relationship Id="rId26" Target="slides/slide19.xml" Type="http://schemas.openxmlformats.org/officeDocument/2006/relationships/slide"/><Relationship Id="rId59" Target="slides/slide52.xml" Type="http://schemas.openxmlformats.org/officeDocument/2006/relationships/slide"/><Relationship Id="rId25" Target="slides/slide18.xml" Type="http://schemas.openxmlformats.org/officeDocument/2006/relationships/slide"/><Relationship Id="rId58" Target="slides/slide51.xml" Type="http://schemas.openxmlformats.org/officeDocument/2006/relationships/slide"/><Relationship Id="rId24" Target="slides/slide17.xml" Type="http://schemas.openxmlformats.org/officeDocument/2006/relationships/slide"/><Relationship Id="rId55" Target="slides/slide48.xml" Type="http://schemas.openxmlformats.org/officeDocument/2006/relationships/slide"/><Relationship Id="rId21" Target="slides/slide14.xml" Type="http://schemas.openxmlformats.org/officeDocument/2006/relationships/slide"/><Relationship Id="rId19" Target="slides/slide12.xml" Type="http://schemas.openxmlformats.org/officeDocument/2006/relationships/slide"/><Relationship Id="rId54" Target="slides/slide47.xml" Type="http://schemas.openxmlformats.org/officeDocument/2006/relationships/slide"/><Relationship Id="rId20" Target="slides/slide13.xml" Type="http://schemas.openxmlformats.org/officeDocument/2006/relationships/slide"/><Relationship Id="rId18" Target="slides/slide11.xml" Type="http://schemas.openxmlformats.org/officeDocument/2006/relationships/slide"/><Relationship Id="rId17" Target="slides/slide10.xml" Type="http://schemas.openxmlformats.org/officeDocument/2006/relationships/slide"/><Relationship Id="rId13" Target="slides/slide6.xml" Type="http://schemas.openxmlformats.org/officeDocument/2006/relationships/slide"/><Relationship Id="rId47" Target="slides/slide40.xml" Type="http://schemas.openxmlformats.org/officeDocument/2006/relationships/slide"/><Relationship Id="rId16" Target="slides/slide9.xml" Type="http://schemas.openxmlformats.org/officeDocument/2006/relationships/slide"/><Relationship Id="rId12" Target="slides/slide5.xml" Type="http://schemas.openxmlformats.org/officeDocument/2006/relationships/slide"/><Relationship Id="rId46" Target="slides/slide39.xml" Type="http://schemas.openxmlformats.org/officeDocument/2006/relationships/slide"/><Relationship Id="rId49" Target="slides/slide42.xml" Type="http://schemas.openxmlformats.org/officeDocument/2006/relationships/slide"/><Relationship Id="rId15" Target="slides/slide8.xml" Type="http://schemas.openxmlformats.org/officeDocument/2006/relationships/slide"/><Relationship Id="rId11" Target="slides/slide4.xml" Type="http://schemas.openxmlformats.org/officeDocument/2006/relationships/slide"/><Relationship Id="rId45" Target="slides/slide38.xml" Type="http://schemas.openxmlformats.org/officeDocument/2006/relationships/slide"/><Relationship Id="rId48" Target="slides/slide41.xml" Type="http://schemas.openxmlformats.org/officeDocument/2006/relationships/slide"/><Relationship Id="rId14" Target="slides/slide7.xml" Type="http://schemas.openxmlformats.org/officeDocument/2006/relationships/slide"/><Relationship Id="rId10" Target="slides/slide3.xml" Type="http://schemas.openxmlformats.org/officeDocument/2006/relationships/slide"/><Relationship Id="rId44" Target="slides/slide37.xml" Type="http://schemas.openxmlformats.org/officeDocument/2006/relationships/slide"/><Relationship Id="rId43" Target="slides/slide36.xml" Type="http://schemas.openxmlformats.org/officeDocument/2006/relationships/slide"/><Relationship Id="rId42" Target="slides/slide35.xml" Type="http://schemas.openxmlformats.org/officeDocument/2006/relationships/slide"/><Relationship Id="rId41" Target="slides/slide34.xml" Type="http://schemas.openxmlformats.org/officeDocument/2006/relationships/slide"/><Relationship Id="rId9" Target="slides/slide2.xml" Type="http://schemas.openxmlformats.org/officeDocument/2006/relationships/slide"/><Relationship Id="rId74" Target="slides/slide67.xml" Type="http://schemas.openxmlformats.org/officeDocument/2006/relationships/slide"/><Relationship Id="rId40" Target="slides/slide33.xml" Type="http://schemas.openxmlformats.org/officeDocument/2006/relationships/slide"/><Relationship Id="rId8" Target="slides/slide1.xml" Type="http://schemas.openxmlformats.org/officeDocument/2006/relationships/slide"/><Relationship Id="rId7" Target="notesMasters/notesMaster1.xml" Type="http://schemas.openxmlformats.org/officeDocument/2006/relationships/notesMaster"/><Relationship Id="rId6" Target="slideMasters/slideMaster2.xml" Type="http://schemas.openxmlformats.org/officeDocument/2006/relationships/slideMaster"/><Relationship Id="rId57" Target="slides/slide50.xml" Type="http://schemas.openxmlformats.org/officeDocument/2006/relationships/slide"/><Relationship Id="rId23" Target="slides/slide16.xml" Type="http://schemas.openxmlformats.org/officeDocument/2006/relationships/slide"/><Relationship Id="rId29" Target="slides/slide22.xml" Type="http://schemas.openxmlformats.org/officeDocument/2006/relationships/slide"/><Relationship Id="rId56" Target="slides/slide49.xml" Type="http://schemas.openxmlformats.org/officeDocument/2006/relationships/slide"/><Relationship Id="rId22" Target="slides/slide15.xml" Type="http://schemas.openxmlformats.org/officeDocument/2006/relationships/slide"/><Relationship Id="rId28" Target="slides/slide21.xml" Type="http://schemas.openxmlformats.org/officeDocument/2006/relationships/slide"/></Relationships>
</file>

<file path=ppt/notesMasters/_rels/notesMaster1.xml.rels><?xml version="1.0" encoding="UTF-8" standalone="yes"?><Relationships xmlns="http://schemas.openxmlformats.org/package/2006/relationships"><Relationship Id="rId1" Target="../theme/theme1.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 Box 16"/>
          <p:cNvSpPr>
            <a:spLocks/>
          </p:cNvSpPr>
          <p:nvPr>
            <p:ph sz="quarter" type="hdr"/>
          </p:nvPr>
        </p:nvSpPr>
        <p:spPr>
          <a:xfrm>
            <a:off x="0" y="0"/>
            <a:ext cx="2971800" cy="457200"/>
          </a:xfrm>
          <a:prstGeom prst="rect">
            <a:avLst/>
          </a:prstGeom>
          <a:ln>
            <a:noFill/>
          </a:ln>
          <a:effectLst/>
        </p:spPr>
        <p:txBody>
          <a:bodyPr numCol="1"/>
          <a:lstStyle/>
          <a:p>
            <a:endParaRPr/>
          </a:p>
        </p:txBody>
      </p:sp>
      <p:sp>
        <p:nvSpPr>
          <p:cNvPr id="17" name="Text Box 17"/>
          <p:cNvSpPr>
            <a:spLocks/>
          </p:cNvSpPr>
          <p:nvPr>
            <p:ph idx="1" type="dt"/>
          </p:nvPr>
        </p:nvSpPr>
        <p:spPr>
          <a:xfrm>
            <a:off x="3886200" y="0"/>
            <a:ext cx="2971800" cy="457200"/>
          </a:xfrm>
          <a:prstGeom prst="rect">
            <a:avLst/>
          </a:prstGeom>
          <a:ln>
            <a:noFill/>
          </a:ln>
          <a:effectLst/>
        </p:spPr>
        <p:txBody>
          <a:bodyPr numCol="1"/>
          <a:lstStyle/>
          <a:p>
            <a:endParaRPr/>
          </a:p>
        </p:txBody>
      </p:sp>
      <p:sp>
        <p:nvSpPr>
          <p:cNvPr id="18" name="Text Box 18"/>
          <p:cNvSpPr>
            <a:spLocks/>
          </p:cNvSpPr>
          <p:nvPr>
            <p:ph idx="2" type="sldImg"/>
          </p:nvPr>
        </p:nvSpPr>
        <p:spPr>
          <a:xfrm>
            <a:off x="1143000" y="685800"/>
            <a:ext cx="4572000" cy="3429000"/>
          </a:xfrm>
          <a:prstGeom prst="rect">
            <a:avLst/>
          </a:prstGeom>
          <a:ln>
            <a:solidFill>
              <a:srgbClr val="000000"/>
            </a:solidFill>
            <a:round/>
            <a:headEnd/>
            <a:tailEnd/>
          </a:ln>
          <a:effectLst/>
        </p:spPr>
      </p:sp>
      <p:sp>
        <p:nvSpPr>
          <p:cNvPr id="19" name="Text Box 19"/>
          <p:cNvSpPr>
            <a:spLocks/>
          </p:cNvSpPr>
          <p:nvPr>
            <p:ph idx="3" sz="quarter" type="body"/>
          </p:nvPr>
        </p:nvSpPr>
        <p:spPr>
          <a:xfrm>
            <a:off x="914400" y="4343400"/>
            <a:ext cx="5029200" cy="4038600"/>
          </a:xfrm>
          <a:prstGeom prst="rect">
            <a:avLst/>
          </a:prstGeom>
          <a:ln>
            <a:noFill/>
          </a:ln>
          <a:effectLst/>
        </p:spPr>
        <p:txBody>
          <a:bodyPr numCol="1"/>
          <a:lstStyle/>
          <a:p>
            <a:endParaRPr/>
          </a:p>
          <a:p>
            <a:endParaRPr/>
          </a:p>
          <a:p>
            <a:endParaRPr/>
          </a:p>
          <a:p>
            <a:endParaRPr/>
          </a:p>
          <a:p>
            <a:endParaRPr/>
          </a:p>
        </p:txBody>
      </p:sp>
      <p:sp>
        <p:nvSpPr>
          <p:cNvPr id="20" name="Text Box 20"/>
          <p:cNvSpPr>
            <a:spLocks/>
          </p:cNvSpPr>
          <p:nvPr>
            <p:ph idx="4" sz="quarter" type="ftr"/>
          </p:nvPr>
        </p:nvSpPr>
        <p:spPr>
          <a:xfrm>
            <a:off x="0" y="8610600"/>
            <a:ext cx="2971800" cy="457200"/>
          </a:xfrm>
          <a:prstGeom prst="rect">
            <a:avLst/>
          </a:prstGeom>
          <a:ln>
            <a:noFill/>
          </a:ln>
          <a:effectLst/>
        </p:spPr>
        <p:txBody>
          <a:bodyPr anchor="b" numCol="1"/>
          <a:lstStyle/>
          <a:p>
            <a:endParaRPr/>
          </a:p>
        </p:txBody>
      </p:sp>
      <p:sp>
        <p:nvSpPr>
          <p:cNvPr id="21" name="Text Box 21"/>
          <p:cNvSpPr>
            <a:spLocks/>
          </p:cNvSpPr>
          <p:nvPr>
            <p:ph idx="5" sz="quarter" type="sldNum"/>
          </p:nvPr>
        </p:nvSpPr>
        <p:spPr>
          <a:xfrm>
            <a:off x="3886200" y="8610600"/>
            <a:ext cx="2971800" cy="457200"/>
          </a:xfrm>
          <a:prstGeom prst="rect">
            <a:avLst/>
          </a:prstGeom>
          <a:ln>
            <a:noFill/>
          </a:ln>
          <a:effectLst/>
        </p:spPr>
        <p:txBody>
          <a:bodyPr anchor="b" numCol="1"/>
          <a:lstStyle/>
          <a:p>
            <a:pPr algn="r"/>
            <a:r>
              <a:rPr dirty="0" lang="en-US" smtClean="0" sz="1200"/>
              <a:t>*</a:t>
            </a:r>
          </a:p>
        </p:txBody>
      </p:sp>
    </p:spTree>
  </p:cSld>
  <p:clrMap accent1="accent1" accent2="accent2" accent3="accent3" accent4="accent4" accent5="accent5" accent6="accent6" bg1="lt1" bg2="lt2" folHlink="folHlink" hlink="hlink" tx1="dk1" tx2="dk2"/>
</p:notesMaster>
</file>

<file path=ppt/notesSlides/_rels/notesSlide1.xml.rels><?xml version="1.0" encoding="UTF-8" standalone="yes"?><Relationships xmlns="http://schemas.openxmlformats.org/package/2006/relationships"><Relationship Id="rId2" Target="../slides/slide1.xml" Type="http://schemas.openxmlformats.org/officeDocument/2006/relationships/slide"/><Relationship Id="rId1" Target="../notesMasters/notesMaster1.xml" Type="http://schemas.openxmlformats.org/officeDocument/2006/relationships/notesMaster"/></Relationships>
</file>

<file path=ppt/notesSlides/_rels/notesSlide10.xml.rels><?xml version="1.0" encoding="UTF-8" standalone="yes"?><Relationships xmlns="http://schemas.openxmlformats.org/package/2006/relationships"><Relationship Id="rId2" Target="../slides/slide15.xml" Type="http://schemas.openxmlformats.org/officeDocument/2006/relationships/slide"/><Relationship Id="rId1" Target="../notesMasters/notesMaster1.xml" Type="http://schemas.openxmlformats.org/officeDocument/2006/relationships/notesMaster"/></Relationships>
</file>

<file path=ppt/notesSlides/_rels/notesSlide11.xml.rels><?xml version="1.0" encoding="UTF-8" standalone="yes"?><Relationships xmlns="http://schemas.openxmlformats.org/package/2006/relationships"><Relationship Id="rId2" Target="../slides/slide22.xml" Type="http://schemas.openxmlformats.org/officeDocument/2006/relationships/slide"/><Relationship Id="rId1" Target="../notesMasters/notesMaster1.xml" Type="http://schemas.openxmlformats.org/officeDocument/2006/relationships/notesMaster"/></Relationships>
</file>

<file path=ppt/notesSlides/_rels/notesSlide12.xml.rels><?xml version="1.0" encoding="UTF-8" standalone="yes"?><Relationships xmlns="http://schemas.openxmlformats.org/package/2006/relationships"><Relationship Id="rId2" Target="../slides/slide25.xml" Type="http://schemas.openxmlformats.org/officeDocument/2006/relationships/slide"/><Relationship Id="rId1" Target="../notesMasters/notesMaster1.xml" Type="http://schemas.openxmlformats.org/officeDocument/2006/relationships/notesMaster"/></Relationships>
</file>

<file path=ppt/notesSlides/_rels/notesSlide13.xml.rels><?xml version="1.0" encoding="UTF-8" standalone="yes"?><Relationships xmlns="http://schemas.openxmlformats.org/package/2006/relationships"><Relationship Id="rId2" Target="../slides/slide36.xml" Type="http://schemas.openxmlformats.org/officeDocument/2006/relationships/slide"/><Relationship Id="rId1" Target="../notesMasters/notesMaster1.xml" Type="http://schemas.openxmlformats.org/officeDocument/2006/relationships/notesMaster"/></Relationships>
</file>

<file path=ppt/notesSlides/_rels/notesSlide2.xml.rels><?xml version="1.0" encoding="UTF-8" standalone="yes"?><Relationships xmlns="http://schemas.openxmlformats.org/package/2006/relationships"><Relationship Id="rId2" Target="../slides/slide2.xml" Type="http://schemas.openxmlformats.org/officeDocument/2006/relationships/slide"/><Relationship Id="rId1" Target="../notesMasters/notesMaster1.xml" Type="http://schemas.openxmlformats.org/officeDocument/2006/relationships/notesMaster"/></Relationships>
</file>

<file path=ppt/notesSlides/_rels/notesSlide3.xml.rels><?xml version="1.0" encoding="UTF-8" standalone="yes"?><Relationships xmlns="http://schemas.openxmlformats.org/package/2006/relationships"><Relationship Id="rId2" Target="../slides/slide3.xml" Type="http://schemas.openxmlformats.org/officeDocument/2006/relationships/slide"/><Relationship Id="rId1" Target="../notesMasters/notesMaster1.xml" Type="http://schemas.openxmlformats.org/officeDocument/2006/relationships/notesMaster"/></Relationships>
</file>

<file path=ppt/notesSlides/_rels/notesSlide4.xml.rels><?xml version="1.0" encoding="UTF-8" standalone="yes"?><Relationships xmlns="http://schemas.openxmlformats.org/package/2006/relationships"><Relationship Id="rId2" Target="../slides/slide4.xml" Type="http://schemas.openxmlformats.org/officeDocument/2006/relationships/slide"/><Relationship Id="rId1" Target="../notesMasters/notesMaster1.xml" Type="http://schemas.openxmlformats.org/officeDocument/2006/relationships/notesMaster"/></Relationships>
</file>

<file path=ppt/notesSlides/_rels/notesSlide5.xml.rels><?xml version="1.0" encoding="UTF-8" standalone="yes"?><Relationships xmlns="http://schemas.openxmlformats.org/package/2006/relationships"><Relationship Id="rId2" Target="../slides/slide5.xml" Type="http://schemas.openxmlformats.org/officeDocument/2006/relationships/slide"/><Relationship Id="rId1" Target="../notesMasters/notesMaster1.xml" Type="http://schemas.openxmlformats.org/officeDocument/2006/relationships/notesMaster"/></Relationships>
</file>

<file path=ppt/notesSlides/_rels/notesSlide6.xml.rels><?xml version="1.0" encoding="UTF-8" standalone="yes"?><Relationships xmlns="http://schemas.openxmlformats.org/package/2006/relationships"><Relationship Id="rId2" Target="../slides/slide6.xml" Type="http://schemas.openxmlformats.org/officeDocument/2006/relationships/slide"/><Relationship Id="rId1" Target="../notesMasters/notesMaster1.xml" Type="http://schemas.openxmlformats.org/officeDocument/2006/relationships/notesMaster"/></Relationships>
</file>

<file path=ppt/notesSlides/_rels/notesSlide7.xml.rels><?xml version="1.0" encoding="UTF-8" standalone="yes"?><Relationships xmlns="http://schemas.openxmlformats.org/package/2006/relationships"><Relationship Id="rId2" Target="../slides/slide11.xml" Type="http://schemas.openxmlformats.org/officeDocument/2006/relationships/slide"/><Relationship Id="rId1" Target="../notesMasters/notesMaster1.xml" Type="http://schemas.openxmlformats.org/officeDocument/2006/relationships/notesMaster"/></Relationships>
</file>

<file path=ppt/notesSlides/_rels/notesSlide8.xml.rels><?xml version="1.0" encoding="UTF-8" standalone="yes"?><Relationships xmlns="http://schemas.openxmlformats.org/package/2006/relationships"><Relationship Id="rId2" Target="../slides/slide12.xml" Type="http://schemas.openxmlformats.org/officeDocument/2006/relationships/slide"/><Relationship Id="rId1" Target="../notesMasters/notesMaster1.xml" Type="http://schemas.openxmlformats.org/officeDocument/2006/relationships/notesMaster"/></Relationships>
</file>

<file path=ppt/notesSlides/_rels/notesSlide9.xml.rels><?xml version="1.0" encoding="UTF-8" standalone="yes"?><Relationships xmlns="http://schemas.openxmlformats.org/package/2006/relationships"><Relationship Id="rId2" Target="../slides/slide14.xml" Type="http://schemas.openxmlformats.org/officeDocument/2006/relationships/slide"/><Relationship Id="rId1" Target="../notesMasters/notesMaster1.xml" Type="http://schemas.openxmlformats.org/officeDocument/2006/relationships/notesMaster"/></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ext Box 265"/>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66" name="Text Box 266"/>
          <p:cNvSpPr>
            <a:spLocks/>
          </p:cNvSpPr>
          <p:nvPr>
            <p:ph type="sldImg"/>
          </p:nvPr>
        </p:nvSpPr>
        <p:spPr>
          <a:xfrm>
            <a:off x="-1692275" y="368300"/>
            <a:ext cx="10242550" cy="7681912"/>
          </a:xfrm>
          <a:prstGeom prst="rect">
            <a:avLst/>
          </a:prstGeom>
        </p:spPr>
      </p:sp>
      <p:sp>
        <p:nvSpPr>
          <p:cNvPr id="267" name="Text Box 267"/>
          <p:cNvSpPr>
            <a:spLocks/>
          </p:cNvSpPr>
          <p:nvPr>
            <p:ph idx="1" type="body"/>
          </p:nvPr>
        </p:nvSpPr>
        <p:spPr>
          <a:xfrm>
            <a:off x="912812" y="4337050"/>
            <a:ext cx="5029200" cy="4033837"/>
          </a:xfrm>
          <a:prstGeom prst="rect">
            <a:avLst/>
          </a:prstGeom>
        </p:spPr>
        <p:txBody>
          <a:bodyPr anchor="t" bIns="45720" lIns="91440" numCol="1" rIns="91440" tIns="45720" wrap="square"/>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Text Box 286"/>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87" name="Text Box 287"/>
          <p:cNvSpPr>
            <a:spLocks/>
          </p:cNvSpPr>
          <p:nvPr>
            <p:ph type="sldImg"/>
          </p:nvPr>
        </p:nvSpPr>
        <p:spPr>
          <a:xfrm>
            <a:off x="-1692275" y="368300"/>
            <a:ext cx="10242550" cy="7681912"/>
          </a:xfrm>
          <a:prstGeom prst="rect">
            <a:avLst/>
          </a:prstGeom>
        </p:spPr>
      </p:sp>
      <p:sp>
        <p:nvSpPr>
          <p:cNvPr id="288" name="Text Box 288"/>
          <p:cNvSpPr>
            <a:spLocks/>
          </p:cNvSpPr>
          <p:nvPr>
            <p:ph idx="1" type="body"/>
          </p:nvPr>
        </p:nvSpPr>
        <p:spPr>
          <a:xfrm>
            <a:off x="917575" y="4337050"/>
            <a:ext cx="5043487" cy="4033837"/>
          </a:xfrm>
          <a:prstGeom prst="rect">
            <a:avLst/>
          </a:prstGeom>
        </p:spPr>
        <p:txBody>
          <a:bodyPr anchor="t" bIns="45720" lIns="91440" numCol="1" rIns="91440" tIns="45720" wrap="square"/>
          <a:lstStyle/>
          <a:p>
            <a:r>
              <a:t>Picture of wood decking covered in mold.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 Box 289"/>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90" name="Text Box 290"/>
          <p:cNvSpPr>
            <a:spLocks/>
          </p:cNvSpPr>
          <p:nvPr>
            <p:ph type="sldImg"/>
          </p:nvPr>
        </p:nvSpPr>
        <p:spPr>
          <a:xfrm>
            <a:off x="-1692275" y="368300"/>
            <a:ext cx="10242550" cy="7681912"/>
          </a:xfrm>
          <a:prstGeom prst="rect">
            <a:avLst/>
          </a:prstGeom>
          <a:solidFill>
            <a:srgbClr val="FFFFFF">
              <a:alpha val="99998"/>
            </a:srgbClr>
          </a:solidFill>
          <a:ln>
            <a:solidFill>
              <a:srgbClr val="000000">
                <a:alpha val="100000"/>
              </a:srgbClr>
            </a:solidFill>
            <a:miter lim="524288"/>
            <a:headEnd/>
            <a:tailEnd/>
          </a:ln>
        </p:spPr>
      </p:sp>
      <p:sp>
        <p:nvSpPr>
          <p:cNvPr id="291" name="Text Box 291"/>
          <p:cNvSpPr>
            <a:spLocks/>
          </p:cNvSpPr>
          <p:nvPr>
            <p:ph idx="1" type="body"/>
          </p:nvPr>
        </p:nvSpPr>
        <p:spPr>
          <a:xfrm>
            <a:off x="912812" y="4337050"/>
            <a:ext cx="5029200" cy="4033837"/>
          </a:xfrm>
          <a:prstGeom prst="rect">
            <a:avLst/>
          </a:prstGeom>
          <a:noFill/>
          <a:ln>
            <a:noFill/>
          </a:ln>
          <a:effectLst/>
        </p:spPr>
        <p:txBody>
          <a:bodyPr anchor="t" bIns="45720" lIns="91440" numCol="1" rIns="91440" tIns="45720" wrap="square"/>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 Box 292"/>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93" name="Text Box 293"/>
          <p:cNvSpPr>
            <a:spLocks/>
          </p:cNvSpPr>
          <p:nvPr>
            <p:ph type="sldImg"/>
          </p:nvPr>
        </p:nvSpPr>
        <p:spPr>
          <a:xfrm>
            <a:off x="-1692275" y="368300"/>
            <a:ext cx="10242550" cy="7681912"/>
          </a:xfrm>
          <a:prstGeom prst="rect">
            <a:avLst/>
          </a:prstGeom>
          <a:solidFill>
            <a:srgbClr val="FFFFFF">
              <a:alpha val="99998"/>
            </a:srgbClr>
          </a:solidFill>
          <a:ln>
            <a:solidFill>
              <a:srgbClr val="000000">
                <a:alpha val="100000"/>
              </a:srgbClr>
            </a:solidFill>
            <a:miter lim="524288"/>
            <a:headEnd/>
            <a:tailEnd/>
          </a:ln>
        </p:spPr>
      </p:sp>
      <p:sp>
        <p:nvSpPr>
          <p:cNvPr id="294" name="Text Box 294"/>
          <p:cNvSpPr>
            <a:spLocks/>
          </p:cNvSpPr>
          <p:nvPr>
            <p:ph idx="1" type="body"/>
          </p:nvPr>
        </p:nvSpPr>
        <p:spPr>
          <a:xfrm>
            <a:off x="912812" y="4337050"/>
            <a:ext cx="5029200" cy="4033837"/>
          </a:xfrm>
          <a:prstGeom prst="rect">
            <a:avLst/>
          </a:prstGeom>
          <a:noFill/>
          <a:ln>
            <a:noFill/>
          </a:ln>
          <a:effectLst/>
        </p:spPr>
        <p:txBody>
          <a:bodyPr anchor="t" bIns="45720" lIns="91440" numCol="1" rIns="91440" tIns="45720" wrap="square"/>
          <a:lstStyle/>
          <a:p>
            <a:pPr/>
            <a:r>
              <a:rPr dirty="0" lang="en-US" smtClean="0" sz="900"/>
              <a:t>28% of All Capital $ for School Improvements Are Spent on Roof Related Problems (1996 AS&amp;U)</a:t>
            </a:r>
          </a:p>
          <a:p>
            <a:pPr/>
            <a:endParaRPr dirty="0" lang="en-US" smtClean="0" sz="9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Text Box 295"/>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96" name="Text Box 296"/>
          <p:cNvSpPr>
            <a:spLocks/>
          </p:cNvSpPr>
          <p:nvPr>
            <p:ph type="sldImg"/>
          </p:nvPr>
        </p:nvSpPr>
        <p:spPr>
          <a:xfrm>
            <a:off x="-1692275" y="368300"/>
            <a:ext cx="10242550" cy="7681912"/>
          </a:xfrm>
          <a:prstGeom prst="rect">
            <a:avLst/>
          </a:prstGeom>
          <a:solidFill>
            <a:srgbClr val="FFFFFF">
              <a:alpha val="99998"/>
            </a:srgbClr>
          </a:solidFill>
          <a:ln>
            <a:solidFill>
              <a:srgbClr val="000000">
                <a:alpha val="100000"/>
              </a:srgbClr>
            </a:solidFill>
            <a:miter lim="524288"/>
            <a:headEnd/>
            <a:tailEnd/>
          </a:ln>
        </p:spPr>
      </p:sp>
      <p:sp>
        <p:nvSpPr>
          <p:cNvPr id="297" name="Text Box 297"/>
          <p:cNvSpPr>
            <a:spLocks/>
          </p:cNvSpPr>
          <p:nvPr>
            <p:ph idx="1" type="body"/>
          </p:nvPr>
        </p:nvSpPr>
        <p:spPr>
          <a:xfrm>
            <a:off x="912812" y="4337050"/>
            <a:ext cx="5029200" cy="4033837"/>
          </a:xfrm>
          <a:prstGeom prst="rect">
            <a:avLst/>
          </a:prstGeom>
          <a:noFill/>
          <a:ln>
            <a:noFill/>
          </a:ln>
          <a:effectLst/>
        </p:spPr>
        <p:txBody>
          <a:bodyPr anchor="t" bIns="45720" lIns="91440" numCol="1" rIns="91440" tIns="45720" wrap="square"/>
          <a:lstStyle/>
          <a:p>
            <a:pPr/>
            <a:r>
              <a:rPr dirty="0" lang="en-US" smtClean="0">
                <a:solidFill>
                  <a:srgbClr val="000066"/>
                </a:solidFill>
                <a:latin charset="0" typeface="Arial"/>
              </a:rPr>
              <a:t>Infrared electrical, roof moisture or infrared NDT </a:t>
            </a:r>
            <a:r>
              <a:rPr dirty="0" lang="en-US" smtClean="0">
                <a:solidFill>
                  <a:srgbClr val="000066"/>
                </a:solidFill>
                <a:latin charset="0" pitchFamily="34" typeface="Trebuchet MS"/>
              </a:rPr>
              <a:t>can provide proof of a situation before it becomes a problem, or help document a problem once it does exist as a step toward its solution.</a:t>
            </a:r>
          </a:p>
          <a:p>
            <a:pPr/>
            <a:endParaRPr dirty="0" lang="en-US" smtClean="0">
              <a:solidFill>
                <a:srgbClr val="000066"/>
              </a:solidFill>
              <a:latin charset="0" pitchFamily="34" typeface="Trebuchet M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Text Box 268"/>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69" name="Text Box 269"/>
          <p:cNvSpPr>
            <a:spLocks/>
          </p:cNvSpPr>
          <p:nvPr>
            <p:ph type="sldImg"/>
          </p:nvPr>
        </p:nvSpPr>
        <p:spPr>
          <a:xfrm>
            <a:off x="-1692275" y="368300"/>
            <a:ext cx="10242550" cy="7681912"/>
          </a:xfrm>
          <a:prstGeom prst="rect">
            <a:avLst/>
          </a:prstGeom>
        </p:spPr>
      </p:sp>
      <p:sp>
        <p:nvSpPr>
          <p:cNvPr id="270" name="Text Box 270"/>
          <p:cNvSpPr>
            <a:spLocks/>
          </p:cNvSpPr>
          <p:nvPr>
            <p:ph idx="1" type="body"/>
          </p:nvPr>
        </p:nvSpPr>
        <p:spPr>
          <a:xfrm>
            <a:off x="912812" y="4337050"/>
            <a:ext cx="5029200" cy="4033837"/>
          </a:xfrm>
          <a:prstGeom prst="rect">
            <a:avLst/>
          </a:prstGeom>
        </p:spPr>
        <p:txBody>
          <a:bodyPr anchor="t" bIns="45720" lIns="91440" numCol="1" rIns="91440" tIns="45720" wrap="square"/>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 Box 271"/>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72" name="Text Box 272"/>
          <p:cNvSpPr>
            <a:spLocks/>
          </p:cNvSpPr>
          <p:nvPr>
            <p:ph type="sldImg"/>
          </p:nvPr>
        </p:nvSpPr>
        <p:spPr>
          <a:xfrm>
            <a:off x="-1692275" y="368300"/>
            <a:ext cx="10242550" cy="7681912"/>
          </a:xfrm>
          <a:prstGeom prst="rect">
            <a:avLst/>
          </a:prstGeom>
        </p:spPr>
      </p:sp>
      <p:sp>
        <p:nvSpPr>
          <p:cNvPr id="273" name="Text Box 273"/>
          <p:cNvSpPr>
            <a:spLocks/>
          </p:cNvSpPr>
          <p:nvPr>
            <p:ph idx="1" type="body"/>
          </p:nvPr>
        </p:nvSpPr>
        <p:spPr>
          <a:xfrm>
            <a:off x="912812" y="4337050"/>
            <a:ext cx="5029200" cy="4033837"/>
          </a:xfrm>
          <a:prstGeom prst="rect">
            <a:avLst/>
          </a:prstGeom>
        </p:spPr>
        <p:txBody>
          <a:bodyPr anchor="t" bIns="45720" lIns="91440" numCol="1" rIns="91440" tIns="45720" wrap="square"/>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 Box 271"/>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72" name="Text Box 272"/>
          <p:cNvSpPr>
            <a:spLocks/>
          </p:cNvSpPr>
          <p:nvPr>
            <p:ph type="sldImg"/>
          </p:nvPr>
        </p:nvSpPr>
        <p:spPr>
          <a:xfrm>
            <a:off x="-1692275" y="368300"/>
            <a:ext cx="10242550" cy="7681912"/>
          </a:xfrm>
          <a:prstGeom prst="rect">
            <a:avLst/>
          </a:prstGeom>
        </p:spPr>
      </p:sp>
      <p:sp>
        <p:nvSpPr>
          <p:cNvPr id="273" name="Text Box 273"/>
          <p:cNvSpPr>
            <a:spLocks/>
          </p:cNvSpPr>
          <p:nvPr>
            <p:ph idx="1" type="body"/>
          </p:nvPr>
        </p:nvSpPr>
        <p:spPr>
          <a:xfrm>
            <a:off x="912812" y="4337050"/>
            <a:ext cx="5029200" cy="4033837"/>
          </a:xfrm>
          <a:prstGeom prst="rect">
            <a:avLst/>
          </a:prstGeom>
        </p:spPr>
        <p:txBody>
          <a:bodyPr anchor="t" bIns="45720" lIns="91440" numCol="1" rIns="91440" tIns="45720" wrap="square"/>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Text Box 271"/>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72" name="Text Box 272"/>
          <p:cNvSpPr>
            <a:spLocks/>
          </p:cNvSpPr>
          <p:nvPr>
            <p:ph type="sldImg"/>
          </p:nvPr>
        </p:nvSpPr>
        <p:spPr>
          <a:xfrm>
            <a:off x="-1692275" y="368300"/>
            <a:ext cx="10242550" cy="7681912"/>
          </a:xfrm>
          <a:prstGeom prst="rect">
            <a:avLst/>
          </a:prstGeom>
        </p:spPr>
      </p:sp>
      <p:sp>
        <p:nvSpPr>
          <p:cNvPr id="273" name="Text Box 273"/>
          <p:cNvSpPr>
            <a:spLocks/>
          </p:cNvSpPr>
          <p:nvPr>
            <p:ph idx="1" type="body"/>
          </p:nvPr>
        </p:nvSpPr>
        <p:spPr>
          <a:xfrm>
            <a:off x="912812" y="4337050"/>
            <a:ext cx="5029200" cy="4033837"/>
          </a:xfrm>
          <a:prstGeom prst="rect">
            <a:avLst/>
          </a:prstGeom>
        </p:spPr>
        <p:txBody>
          <a:bodyPr anchor="t" bIns="45720" lIns="91440" numCol="1" rIns="91440" tIns="45720" wrap="square"/>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Text Box 274"/>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75" name="Text Box 275"/>
          <p:cNvSpPr>
            <a:spLocks/>
          </p:cNvSpPr>
          <p:nvPr>
            <p:ph type="sldImg"/>
          </p:nvPr>
        </p:nvSpPr>
        <p:spPr>
          <a:xfrm>
            <a:off x="555625" y="303212"/>
            <a:ext cx="5573712" cy="4179887"/>
          </a:xfrm>
          <a:prstGeom prst="rect">
            <a:avLst/>
          </a:prstGeom>
          <a:solidFill>
            <a:srgbClr val="FFFFFF">
              <a:alpha val="99998"/>
            </a:srgbClr>
          </a:solidFill>
          <a:ln>
            <a:solidFill>
              <a:srgbClr val="000000">
                <a:alpha val="100000"/>
              </a:srgbClr>
            </a:solidFill>
            <a:miter lim="524288"/>
            <a:headEnd/>
            <a:tailEnd/>
          </a:ln>
        </p:spPr>
      </p:sp>
      <p:sp>
        <p:nvSpPr>
          <p:cNvPr id="276" name="Text Box 276"/>
          <p:cNvSpPr>
            <a:spLocks/>
          </p:cNvSpPr>
          <p:nvPr>
            <p:ph idx="1" type="body"/>
          </p:nvPr>
        </p:nvSpPr>
        <p:spPr>
          <a:xfrm>
            <a:off x="685800" y="4994275"/>
            <a:ext cx="5410200" cy="3776662"/>
          </a:xfrm>
          <a:prstGeom prst="rect">
            <a:avLst/>
          </a:prstGeom>
          <a:solidFill>
            <a:srgbClr val="FFFFFF">
              <a:alpha val="99998"/>
            </a:srgbClr>
          </a:solidFill>
          <a:ln>
            <a:solidFill>
              <a:srgbClr val="000000">
                <a:alpha val="100000"/>
              </a:srgbClr>
            </a:solidFill>
            <a:miter lim="524288"/>
            <a:headEnd/>
            <a:tailEnd/>
          </a:ln>
        </p:spPr>
        <p:txBody>
          <a:bodyPr anchor="t" bIns="45720" lIns="91440" numCol="1" rIns="91440" tIns="45720" wrap="square"/>
          <a:lstStyle/>
          <a:p>
            <a:pPr/>
            <a:r>
              <a:rPr dirty="0" lang="en-US" smtClean="0" sz="300"/>
              <a:t>This presentation will provide an overview of the most common types of roofing systems in the commercial market place today. Along with a brief description, history and application of each of the systems, the advantages and disadvantages will also be reviewed. </a:t>
            </a:r>
          </a:p>
          <a:p>
            <a:pPr/>
            <a:endParaRPr dirty="0" lang="en-US" smtClean="0" sz="300"/>
          </a:p>
          <a:p>
            <a:pPr/>
            <a:r>
              <a:rPr dirty="0" lang="en-US" smtClean="0" sz="300"/>
              <a:t>We hope that this presentation will provide you with information you find useful. If you have any questions or need further information, please contact your local Garland representative or contact garland at IW@garlandco.com or the Product Management Department at 1-800-321-9336.</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Text Box 277"/>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78" name="Text Box 278"/>
          <p:cNvSpPr>
            <a:spLocks/>
          </p:cNvSpPr>
          <p:nvPr>
            <p:ph type="sldImg"/>
          </p:nvPr>
        </p:nvSpPr>
        <p:spPr>
          <a:xfrm>
            <a:off x="-1692275" y="368300"/>
            <a:ext cx="10242550" cy="7681912"/>
          </a:xfrm>
          <a:prstGeom prst="rect">
            <a:avLst/>
          </a:prstGeom>
          <a:solidFill>
            <a:srgbClr val="FFFFFF">
              <a:alpha val="99998"/>
            </a:srgbClr>
          </a:solidFill>
          <a:ln>
            <a:solidFill>
              <a:srgbClr val="000000">
                <a:alpha val="100000"/>
              </a:srgbClr>
            </a:solidFill>
            <a:miter lim="524288"/>
            <a:headEnd/>
            <a:tailEnd/>
          </a:ln>
        </p:spPr>
      </p:sp>
      <p:sp>
        <p:nvSpPr>
          <p:cNvPr id="279" name="Text Box 279"/>
          <p:cNvSpPr>
            <a:spLocks/>
          </p:cNvSpPr>
          <p:nvPr>
            <p:ph idx="1" type="body"/>
          </p:nvPr>
        </p:nvSpPr>
        <p:spPr>
          <a:xfrm>
            <a:off x="912812" y="4337050"/>
            <a:ext cx="5029200" cy="4033837"/>
          </a:xfrm>
          <a:prstGeom prst="rect">
            <a:avLst/>
          </a:prstGeom>
          <a:noFill/>
          <a:ln>
            <a:noFill/>
          </a:ln>
          <a:effectLst/>
        </p:spPr>
        <p:txBody>
          <a:bodyPr anchor="t" bIns="45720" lIns="91440" numCol="1" rIns="91440" tIns="45720" wrap="square"/>
          <a:lstStyle/>
          <a:p>
            <a:pPr/>
            <a:r>
              <a:rPr dirty="0" lang="en-US" smtClean="0">
                <a:latin charset="0" typeface="Arial"/>
              </a:rPr>
              <a:t>It’s the hidden costs that are expensive. Fixing the problem is cheap. But potential structural damage is expensive, especially when you’ve got leaks onto specialized equipment. That’s one way of how roofing leaks can be so expensive.</a:t>
            </a:r>
          </a:p>
          <a:p>
            <a:pPr/>
            <a:r>
              <a:rPr dirty="0" lang="en-US" smtClean="0">
                <a:latin charset="0" typeface="Arial"/>
              </a:rPr>
              <a:t>Roof leaks in any facility can disrupt operations. But in unique areas, such as inventory storage, a roof leak can have devastating consequences, from structural damage to destruction of expensive equipment and or inventory.</a:t>
            </a:r>
            <a:r>
              <a:rPr b="1" dirty="0" lang="en-US" smtClean="0">
                <a:latin charset="0" typeface="Arial"/>
              </a:rPr>
              <a:t/>
            </a:r>
            <a:br>
              <a:rPr b="1" dirty="0" lang="en-US" smtClean="0">
                <a:latin charset="0" typeface="Arial"/>
              </a:rPr>
            </a:b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Text Box 280"/>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81" name="Text Box 281"/>
          <p:cNvSpPr>
            <a:spLocks/>
          </p:cNvSpPr>
          <p:nvPr>
            <p:ph type="sldImg"/>
          </p:nvPr>
        </p:nvSpPr>
        <p:spPr>
          <a:xfrm>
            <a:off x="-1692275" y="368300"/>
            <a:ext cx="10242550" cy="7681912"/>
          </a:xfrm>
          <a:prstGeom prst="rect">
            <a:avLst/>
          </a:prstGeom>
          <a:solidFill>
            <a:srgbClr val="FFFFFF">
              <a:alpha val="99998"/>
            </a:srgbClr>
          </a:solidFill>
          <a:ln>
            <a:solidFill>
              <a:srgbClr val="000000">
                <a:alpha val="100000"/>
              </a:srgbClr>
            </a:solidFill>
            <a:miter lim="524288"/>
            <a:headEnd/>
            <a:tailEnd/>
          </a:ln>
        </p:spPr>
      </p:sp>
      <p:sp>
        <p:nvSpPr>
          <p:cNvPr id="282" name="Text Box 282"/>
          <p:cNvSpPr>
            <a:spLocks/>
          </p:cNvSpPr>
          <p:nvPr>
            <p:ph idx="1" type="body"/>
          </p:nvPr>
        </p:nvSpPr>
        <p:spPr>
          <a:xfrm>
            <a:off x="912812" y="4337050"/>
            <a:ext cx="5029200" cy="4033837"/>
          </a:xfrm>
          <a:prstGeom prst="rect">
            <a:avLst/>
          </a:prstGeom>
          <a:noFill/>
          <a:ln>
            <a:noFill/>
          </a:ln>
          <a:effectLst/>
        </p:spPr>
        <p:txBody>
          <a:bodyPr anchor="t" bIns="45720" lIns="91440" numCol="1" rIns="91440" tIns="45720" wrap="square"/>
          <a:lstStyle/>
          <a:p>
            <a:pPr/>
            <a:r>
              <a:rPr dirty="0" lang="en-US" smtClean="0">
                <a:ea charset="0" pitchFamily="18" typeface="Times New Roman"/>
              </a:rPr>
              <a:t>The water entrapped in the existing system can do a lot worse than void a warranty. If the deck is steel, wood, wood fiber or gypsum, the moisture can cause potential life safety problems due to rusting through a steel deck or rotting of wood or wood fiber</a:t>
            </a:r>
            <a:r>
              <a:rPr dirty="0" lang="en-US" smtClean="0"/>
              <a:t> </a:t>
            </a:r>
          </a:p>
          <a:p>
            <a:pPr/>
            <a:endParaRPr dirty="0"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Text Box 283"/>
          <p:cNvSpPr txBox="1">
            <a:spLocks/>
          </p:cNvSpPr>
          <p:nvPr/>
        </p:nvSpPr>
        <p:spPr>
          <a:xfrm>
            <a:off x="3886200" y="8610600"/>
            <a:ext cx="2971800" cy="457200"/>
          </a:xfrm>
          <a:prstGeom prst="rect">
            <a:avLst/>
          </a:prstGeom>
          <a:noFill/>
          <a:ln>
            <a:noFill/>
          </a:ln>
          <a:effectLst/>
        </p:spPr>
        <p:txBody>
          <a:bodyPr anchor="b" numCol="1"/>
          <a:lstStyle/>
          <a:p>
            <a:pPr algn="r" indent="0" marL="0"/>
            <a:r>
              <a:rPr dirty="0" lang="en-US" smtClean="0" sz="1200"/>
              <a:t>*</a:t>
            </a:r>
          </a:p>
        </p:txBody>
      </p:sp>
      <p:sp>
        <p:nvSpPr>
          <p:cNvPr id="284" name="Text Box 284"/>
          <p:cNvSpPr>
            <a:spLocks/>
          </p:cNvSpPr>
          <p:nvPr>
            <p:ph type="sldImg"/>
          </p:nvPr>
        </p:nvSpPr>
        <p:spPr>
          <a:xfrm>
            <a:off x="-1692275" y="368300"/>
            <a:ext cx="10242550" cy="7681912"/>
          </a:xfrm>
          <a:prstGeom prst="rect">
            <a:avLst/>
          </a:prstGeom>
        </p:spPr>
      </p:sp>
      <p:sp>
        <p:nvSpPr>
          <p:cNvPr id="285" name="Text Box 285"/>
          <p:cNvSpPr>
            <a:spLocks/>
          </p:cNvSpPr>
          <p:nvPr>
            <p:ph idx="1" type="body"/>
          </p:nvPr>
        </p:nvSpPr>
        <p:spPr>
          <a:xfrm>
            <a:off x="912812" y="4337050"/>
            <a:ext cx="5029200" cy="4033837"/>
          </a:xfrm>
          <a:prstGeom prst="rect">
            <a:avLst/>
          </a:prstGeom>
        </p:spPr>
        <p:txBody>
          <a:bodyPr anchor="t" bIns="45720" lIns="91440" numCol="1" rIns="91440" tIns="45720" wrap="square"/>
          <a:lstStyle/>
          <a:p>
            <a:pPr/>
            <a:r>
              <a:rPr dirty="0" lang="en-US" smtClean="0">
                <a:ea charset="0" pitchFamily="18" typeface="Times New Roman"/>
              </a:rPr>
              <a:t>The water intrusion from the leaking roof spread over a wide area of the room. This photo shows an area of mold growth on the ceiling. Moisture damage and mold growth continued down the walls and into the floor materials and carpet.</a:t>
            </a:r>
          </a:p>
          <a:p>
            <a:pPr/>
            <a:endParaRPr dirty="0" lang="en-US" smtClean="0">
              <a:ea charset="0" pitchFamily="18"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<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<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numCol="1"/>
          <a:lstStyle/>
          <a:p>
            <a:r>
              <a:rPr lang="en-US" smtClean="0"/>
              <a:t>Click to edit Master title style</a:t>
            </a:r>
            <a:endParaRPr lang="en-US"/>
          </a:p>
        </p:txBody>
      </p:sp>
      <p:sp>
        <p:nvSpPr>
          <p:cNvPr id="3" name="Subtitle 2"/>
          <p:cNvSpPr>
            <a:spLocks noGrp="1"/>
          </p:cNvSpPr>
          <p:nvPr>
            <p:ph idx="1" type="subTitle"/>
          </p:nvPr>
        </p:nvSpPr>
        <p:spPr>
          <a:xfrm>
            <a:off x="1371600" y="3886200"/>
            <a:ext cx="6400800" cy="1752600"/>
          </a:xfrm>
        </p:spPr>
        <p:txBody>
          <a:bodyPr numCol="1"/>
          <a:lstStyle>
            <a:lvl1pPr algn="ctr" indent="0" marL="0">
              <a:buNone/>
              <a:defRPr/>
            </a:lvl1pPr>
            <a:lvl2pPr algn="ctr" indent="0" marL="457200">
              <a:buNone/>
              <a:defRPr/>
            </a:lvl2pPr>
            <a:lvl3pPr algn="ctr" indent="0" marL="914400">
              <a:buNone/>
              <a:defRPr/>
            </a:lvl3pPr>
            <a:lvl4pPr algn="ctr" indent="0" marL="1371600">
              <a:buNone/>
              <a:defRPr/>
            </a:lvl4pPr>
            <a:lvl5pPr algn="ctr" indent="0" marL="1828800">
              <a:buNone/>
              <a:defRPr/>
            </a:lvl5pPr>
            <a:lvl6pPr algn="ctr" indent="0" marL="2286000">
              <a:buNone/>
              <a:defRPr/>
            </a:lvl6pPr>
            <a:lvl7pPr algn="ctr" indent="0" marL="2743200">
              <a:buNone/>
              <a:defRPr/>
            </a:lvl7pPr>
            <a:lvl8pPr algn="ctr" indent="0" marL="3200400">
              <a:buNone/>
              <a:defRPr/>
            </a:lvl8pPr>
            <a:lvl9pPr algn="ctr" indent="0" marL="3657600">
              <a:buNone/>
              <a:defRPr/>
            </a:lvl9pPr>
          </a:lstStyle>
          <a:p>
            <a:r>
              <a:rPr lang="en-US" smtClean="0"/>
              <a:t>Click to edit Master subtitle style</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C9600221-B624-45B7-9E68-D1D79752583D}"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Vertical Text Placeholder 2"/>
          <p:cNvSpPr>
            <a:spLocks noGrp="1"/>
          </p:cNvSpPr>
          <p:nvPr>
            <p:ph idx="1" orient="vert" type="body"/>
          </p:nvPr>
        </p:nvSpPr>
        <p:spPr/>
        <p:txBody>
          <a:bodyPr numCol="1"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C543D10D-1B83-4EE9-8835-AFAF7628ADB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orient="vert" type="title"/>
          </p:nvPr>
        </p:nvSpPr>
        <p:spPr>
          <a:xfrm>
            <a:off x="6629400" y="274638"/>
            <a:ext cx="2057400" cy="5851525"/>
          </a:xfrm>
        </p:spPr>
        <p:txBody>
          <a:bodyPr numCol="1" vert="eaVert"/>
          <a:lstStyle/>
          <a:p>
            <a:r>
              <a:rPr lang="en-US" smtClean="0"/>
              <a:t>Click to edit Master title style</a:t>
            </a:r>
            <a:endParaRPr lang="en-US"/>
          </a:p>
        </p:txBody>
      </p:sp>
      <p:sp>
        <p:nvSpPr>
          <p:cNvPr id="3" name="Vertical Text Placeholder 2"/>
          <p:cNvSpPr>
            <a:spLocks noGrp="1"/>
          </p:cNvSpPr>
          <p:nvPr>
            <p:ph idx="1" orient="vert" type="body"/>
          </p:nvPr>
        </p:nvSpPr>
        <p:spPr>
          <a:xfrm>
            <a:off x="457200" y="274638"/>
            <a:ext cx="6019800" cy="5851525"/>
          </a:xfrm>
        </p:spPr>
        <p:txBody>
          <a:bodyPr numCol="1"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8A0F8399-60D2-4F5D-9CEE-64FA3803ED8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numCol="1"/>
          <a:lstStyle/>
          <a:p>
            <a:r>
              <a:rPr lang="en-US" smtClean="0"/>
              <a:t>Click to edit Master title style</a:t>
            </a:r>
            <a:endParaRPr lang="en-US"/>
          </a:p>
        </p:txBody>
      </p:sp>
      <p:sp>
        <p:nvSpPr>
          <p:cNvPr id="3" name="Subtitle 2"/>
          <p:cNvSpPr>
            <a:spLocks noGrp="1"/>
          </p:cNvSpPr>
          <p:nvPr>
            <p:ph idx="1" type="subTitle"/>
          </p:nvPr>
        </p:nvSpPr>
        <p:spPr>
          <a:xfrm>
            <a:off x="1371600" y="3886200"/>
            <a:ext cx="6400800" cy="1752600"/>
          </a:xfrm>
        </p:spPr>
        <p:txBody>
          <a:bodyPr numCol="1"/>
          <a:lstStyle>
            <a:lvl1pPr algn="ctr" indent="0" marL="0">
              <a:buNone/>
              <a:defRPr/>
            </a:lvl1pPr>
            <a:lvl2pPr algn="ctr" indent="0" marL="457200">
              <a:buNone/>
              <a:defRPr/>
            </a:lvl2pPr>
            <a:lvl3pPr algn="ctr" indent="0" marL="914400">
              <a:buNone/>
              <a:defRPr/>
            </a:lvl3pPr>
            <a:lvl4pPr algn="ctr" indent="0" marL="1371600">
              <a:buNone/>
              <a:defRPr/>
            </a:lvl4pPr>
            <a:lvl5pPr algn="ctr" indent="0" marL="1828800">
              <a:buNone/>
              <a:defRPr/>
            </a:lvl5pPr>
            <a:lvl6pPr algn="ctr" indent="0" marL="2286000">
              <a:buNone/>
              <a:defRPr/>
            </a:lvl6pPr>
            <a:lvl7pPr algn="ctr" indent="0" marL="2743200">
              <a:buNone/>
              <a:defRPr/>
            </a:lvl7pPr>
            <a:lvl8pPr algn="ctr" indent="0" marL="3200400">
              <a:buNone/>
              <a:defRPr/>
            </a:lvl8pPr>
            <a:lvl9pPr algn="ctr" indent="0" marL="3657600">
              <a:buNone/>
              <a:defRPr/>
            </a:lvl9pPr>
          </a:lstStyle>
          <a:p>
            <a:r>
              <a:rPr lang="en-US" smtClean="0"/>
              <a:t>Click to edit Master subtitle style</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C9600221-B624-45B7-9E68-D1D79752583D}"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idx="1"/>
          </p:nvPr>
        </p:nvSpPr>
        <p:spPr/>
        <p:txBody>
          <a:bodyPr num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A5BC7F78-48E6-4BBC-B0E1-56BD2A17FC9C}"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numCol="1"/>
          <a:lstStyle>
            <a:lvl1pPr algn="l">
              <a:defRPr b="1" cap="all" sz="4000"/>
            </a:lvl1pPr>
          </a:lstStyle>
          <a:p>
            <a:r>
              <a:rPr lang="en-US" smtClean="0"/>
              <a:t>Click to edit Master title style</a:t>
            </a:r>
            <a:endParaRPr lang="en-US"/>
          </a:p>
        </p:txBody>
      </p:sp>
      <p:sp>
        <p:nvSpPr>
          <p:cNvPr id="3" name="Text Placeholder 2"/>
          <p:cNvSpPr>
            <a:spLocks noGrp="1"/>
          </p:cNvSpPr>
          <p:nvPr>
            <p:ph idx="1" type="body"/>
          </p:nvPr>
        </p:nvSpPr>
        <p:spPr>
          <a:xfrm>
            <a:off x="722313" y="2906713"/>
            <a:ext cx="7772400" cy="1500187"/>
          </a:xfrm>
        </p:spPr>
        <p:txBody>
          <a:bodyPr anchor="b" numCol="1"/>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5" name="Footer Placeholder 4"/>
          <p:cNvSpPr>
            <a:spLocks noGrp="1"/>
          </p:cNvSpPr>
          <p:nvPr>
            <p:ph idx="11" sz="quarter" type="ftr"/>
          </p:nvPr>
        </p:nvSpPr>
        <p:spPr/>
        <p:txBody>
          <a:bodyPr numCol="1"/>
          <a:lstStyle/>
          <a:p>
            <a:endParaRPr lang="en-US"/>
          </a:p>
        </p:txBody>
      </p:sp>
      <p:sp>
        <p:nvSpPr>
          <p:cNvPr id="6" name="Slide Number Placeholder 5"/>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idx="1" sz="half"/>
          </p:nvPr>
        </p:nvSpPr>
        <p:spPr>
          <a:xfrm>
            <a:off x="457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idx="2" sz="half"/>
          </p:nvPr>
        </p:nvSpPr>
        <p:spPr>
          <a:xfrm>
            <a:off x="4648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idx="10" sz="half" type="dt"/>
          </p:nvPr>
        </p:nvSpPr>
        <p:spPr/>
        <p:txBody>
          <a:bodyPr numCol="1"/>
          <a:lstStyle>
            <a:lvl1pPr>
              <a:defRPr/>
            </a:lvl1pPr>
          </a:lstStyle>
          <a:p>
            <a:endParaRPr lang="en-US"/>
          </a:p>
        </p:txBody>
      </p:sp>
      <p:sp>
        <p:nvSpPr>
          <p:cNvPr id="6" name="Footer Placeholder 5"/>
          <p:cNvSpPr>
            <a:spLocks noGrp="1"/>
          </p:cNvSpPr>
          <p:nvPr>
            <p:ph idx="11" sz="quarter" type="ftr"/>
          </p:nvPr>
        </p:nvSpPr>
        <p:spPr/>
        <p:txBody>
          <a:bodyPr numCol="1"/>
          <a:lstStyle>
            <a:lvl1pPr>
              <a:defRPr/>
            </a:lvl1pPr>
          </a:lstStyle>
          <a:p>
            <a:endParaRPr lang="en-US"/>
          </a:p>
        </p:txBody>
      </p:sp>
      <p:sp>
        <p:nvSpPr>
          <p:cNvPr id="7" name="Slide Number Placeholder 6"/>
          <p:cNvSpPr>
            <a:spLocks noGrp="1"/>
          </p:cNvSpPr>
          <p:nvPr>
            <p:ph idx="12" sz="quarter" type="sldNum"/>
          </p:nvPr>
        </p:nvSpPr>
        <p:spPr/>
        <p:txBody>
          <a:bodyPr numCol="1"/>
          <a:lstStyle>
            <a:lvl1pPr>
              <a:defRPr/>
            </a:lvl1pPr>
          </a:lstStyle>
          <a:p>
            <a:fld id="{146B05A8-4507-4941-A8ED-92C83DD237DC}"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lvl1pPr>
              <a:defRPr/>
            </a:lvl1pPr>
          </a:lstStyle>
          <a:p>
            <a:r>
              <a:rPr lang="en-US" smtClean="0"/>
              <a:t>Click to edit Master title style</a:t>
            </a:r>
            <a:endParaRPr lang="en-US"/>
          </a:p>
        </p:txBody>
      </p:sp>
      <p:sp>
        <p:nvSpPr>
          <p:cNvPr id="3" name="Text Placeholder 2"/>
          <p:cNvSpPr>
            <a:spLocks noGrp="1"/>
          </p:cNvSpPr>
          <p:nvPr>
            <p:ph idx="1" type="body"/>
          </p:nvPr>
        </p:nvSpPr>
        <p:spPr>
          <a:xfrm>
            <a:off x="457200" y="1535113"/>
            <a:ext cx="4040188" cy="63976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4" name="Content Placeholder 3"/>
          <p:cNvSpPr>
            <a:spLocks noGrp="1"/>
          </p:cNvSpPr>
          <p:nvPr>
            <p:ph idx="2" sz="half"/>
          </p:nvPr>
        </p:nvSpPr>
        <p:spPr>
          <a:xfrm>
            <a:off x="457200" y="2174875"/>
            <a:ext cx="4040188"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idx="3" sz="quarter" type="body"/>
          </p:nvPr>
        </p:nvSpPr>
        <p:spPr>
          <a:xfrm>
            <a:off x="4645025" y="1535113"/>
            <a:ext cx="4041775" cy="63976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6" name="Content Placeholder 5"/>
          <p:cNvSpPr>
            <a:spLocks noGrp="1"/>
          </p:cNvSpPr>
          <p:nvPr>
            <p:ph idx="4" sz="quarter"/>
          </p:nvPr>
        </p:nvSpPr>
        <p:spPr>
          <a:xfrm>
            <a:off x="4645025" y="2174875"/>
            <a:ext cx="4041775"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8" name="Footer Placeholder 7"/>
          <p:cNvSpPr>
            <a:spLocks noGrp="1"/>
          </p:cNvSpPr>
          <p:nvPr>
            <p:ph idx="11" sz="quarter" type="ftr"/>
          </p:nvPr>
        </p:nvSpPr>
        <p:spPr/>
        <p:txBody>
          <a:bodyPr numCol="1"/>
          <a:lstStyle/>
          <a:p>
            <a:endParaRPr lang="en-US"/>
          </a:p>
        </p:txBody>
      </p:sp>
      <p:sp>
        <p:nvSpPr>
          <p:cNvPr id="9" name="Slide Number Placeholder 8"/>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Date Placeholder 2"/>
          <p:cNvSpPr>
            <a:spLocks noGrp="1"/>
          </p:cNvSpPr>
          <p:nvPr>
            <p:ph idx="10" sz="half" type="dt"/>
          </p:nvPr>
        </p:nvSpPr>
        <p:spPr/>
        <p:txBody>
          <a:bodyPr numCol="1"/>
          <a:lstStyle>
            <a:lvl1pPr>
              <a:defRPr/>
            </a:lvl1pPr>
          </a:lstStyle>
          <a:p>
            <a:endParaRPr lang="en-US"/>
          </a:p>
        </p:txBody>
      </p:sp>
      <p:sp>
        <p:nvSpPr>
          <p:cNvPr id="4" name="Footer Placeholder 3"/>
          <p:cNvSpPr>
            <a:spLocks noGrp="1"/>
          </p:cNvSpPr>
          <p:nvPr>
            <p:ph idx="11" sz="quarter" type="ftr"/>
          </p:nvPr>
        </p:nvSpPr>
        <p:spPr/>
        <p:txBody>
          <a:bodyPr numCol="1"/>
          <a:lstStyle>
            <a:lvl1pPr>
              <a:defRPr/>
            </a:lvl1pPr>
          </a:lstStyle>
          <a:p>
            <a:endParaRPr lang="en-US"/>
          </a:p>
        </p:txBody>
      </p:sp>
      <p:sp>
        <p:nvSpPr>
          <p:cNvPr id="5" name="Slide Number Placeholder 4"/>
          <p:cNvSpPr>
            <a:spLocks noGrp="1"/>
          </p:cNvSpPr>
          <p:nvPr>
            <p:ph idx="12" sz="quarter" type="sldNum"/>
          </p:nvPr>
        </p:nvSpPr>
        <p:spPr/>
        <p:txBody>
          <a:bodyPr numCol="1"/>
          <a:lstStyle>
            <a:lvl1pPr>
              <a:defRPr/>
            </a:lvl1pPr>
          </a:lstStyle>
          <a:p>
            <a:fld id="{2D52B7B6-6F1B-4A62-B87E-81AD4998D87E}"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 name=""/>
        <p:cNvGrpSpPr/>
        <p:nvPr/>
      </p:nvGrpSpPr>
      <p:grpSpPr>
        <a:xfrm>
          <a:off x="0" y="0"/>
          <a:ext cx="0" cy="0"/>
          <a:chOff x="0" y="0"/>
          <a:chExt cx="0" cy="0"/>
        </a:xfrm>
      </p:grpSpPr>
      <p:sp>
        <p:nvSpPr>
          <p:cNvPr id="2" name="Date Placeholder 1"/>
          <p:cNvSpPr>
            <a:spLocks noGrp="1"/>
          </p:cNvSpPr>
          <p:nvPr>
            <p:ph idx="10" sz="half" type="dt"/>
          </p:nvPr>
        </p:nvSpPr>
        <p:spPr/>
        <p:txBody>
          <a:bodyPr numCol="1"/>
          <a:lstStyle>
            <a:lvl1pPr>
              <a:defRPr/>
            </a:lvl1pPr>
          </a:lstStyle>
          <a:p>
            <a:endParaRPr lang="en-US"/>
          </a:p>
        </p:txBody>
      </p:sp>
      <p:sp>
        <p:nvSpPr>
          <p:cNvPr id="3" name="Footer Placeholder 2"/>
          <p:cNvSpPr>
            <a:spLocks noGrp="1"/>
          </p:cNvSpPr>
          <p:nvPr>
            <p:ph idx="11" sz="quarter" type="ftr"/>
          </p:nvPr>
        </p:nvSpPr>
        <p:spPr/>
        <p:txBody>
          <a:bodyPr numCol="1"/>
          <a:lstStyle>
            <a:lvl1pPr>
              <a:defRPr/>
            </a:lvl1pPr>
          </a:lstStyle>
          <a:p>
            <a:endParaRPr lang="en-US"/>
          </a:p>
        </p:txBody>
      </p:sp>
      <p:sp>
        <p:nvSpPr>
          <p:cNvPr id="4" name="Slide Number Placeholder 3"/>
          <p:cNvSpPr>
            <a:spLocks noGrp="1"/>
          </p:cNvSpPr>
          <p:nvPr>
            <p:ph idx="12" sz="quarter" type="sldNum"/>
          </p:nvPr>
        </p:nvSpPr>
        <p:spPr/>
        <p:txBody>
          <a:bodyPr numCol="1"/>
          <a:lstStyle>
            <a:lvl1pPr>
              <a:defRPr/>
            </a:lvl1pPr>
          </a:lstStyle>
          <a:p>
            <a:fld id="{08F7B79A-4EA2-44AE-9F7F-F6A143AD2234}"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numCol="1"/>
          <a:lstStyle>
            <a:lvl1pPr algn="l">
              <a:defRPr b="1" sz="2000"/>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idx="2" sz="half" type="body"/>
          </p:nvPr>
        </p:nvSpPr>
        <p:spPr>
          <a:xfrm>
            <a:off x="457200" y="1435100"/>
            <a:ext cx="3008313" cy="4691063"/>
          </a:xfrm>
        </p:spPr>
        <p:txBody>
          <a:bodyPr numCol="1"/>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5" name="Date Placeholder 4"/>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6" name="Footer Placeholder 5"/>
          <p:cNvSpPr>
            <a:spLocks noGrp="1"/>
          </p:cNvSpPr>
          <p:nvPr>
            <p:ph idx="11" sz="quarter" type="ftr"/>
          </p:nvPr>
        </p:nvSpPr>
        <p:spPr/>
        <p:txBody>
          <a:bodyPr numCol="1"/>
          <a:lstStyle/>
          <a:p>
            <a:endParaRPr lang="en-US"/>
          </a:p>
        </p:txBody>
      </p:sp>
      <p:sp>
        <p:nvSpPr>
          <p:cNvPr id="7" name="Slide Number Placeholder 6"/>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idx="1"/>
          </p:nvPr>
        </p:nvSpPr>
        <p:spPr/>
        <p:txBody>
          <a:bodyPr num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A5BC7F78-48E6-4BBC-B0E1-56BD2A17FC9C}"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numCol="1"/>
          <a:lstStyle>
            <a:lvl1pPr algn="l">
              <a:defRPr b="1" sz="2000"/>
            </a:lvl1pPr>
          </a:lstStyle>
          <a:p>
            <a:r>
              <a:rPr lang="en-US" smtClean="0"/>
              <a:t>Click to edit Master title style</a:t>
            </a:r>
            <a:endParaRPr lang="en-US"/>
          </a:p>
        </p:txBody>
      </p:sp>
      <p:sp>
        <p:nvSpPr>
          <p:cNvPr id="3" name="Picture Placeholder 2"/>
          <p:cNvSpPr>
            <a:spLocks noGrp="1"/>
          </p:cNvSpPr>
          <p:nvPr>
            <p:ph idx="1" type="pic"/>
          </p:nvPr>
        </p:nvSpPr>
        <p:spPr>
          <a:xfrm>
            <a:off x="1792288" y="612775"/>
            <a:ext cx="5486400" cy="4114800"/>
          </a:xfrm>
        </p:spPr>
        <p:txBody>
          <a:bodyPr numCol="1"/>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4" name="Text Placeholder 3"/>
          <p:cNvSpPr>
            <a:spLocks noGrp="1"/>
          </p:cNvSpPr>
          <p:nvPr>
            <p:ph idx="2" sz="half" type="body"/>
          </p:nvPr>
        </p:nvSpPr>
        <p:spPr>
          <a:xfrm>
            <a:off x="1792288" y="5367338"/>
            <a:ext cx="5486400" cy="804862"/>
          </a:xfrm>
        </p:spPr>
        <p:txBody>
          <a:bodyPr numCol="1"/>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5" name="Date Placeholder 4"/>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6" name="Footer Placeholder 5"/>
          <p:cNvSpPr>
            <a:spLocks noGrp="1"/>
          </p:cNvSpPr>
          <p:nvPr>
            <p:ph idx="11" sz="quarter" type="ftr"/>
          </p:nvPr>
        </p:nvSpPr>
        <p:spPr/>
        <p:txBody>
          <a:bodyPr numCol="1"/>
          <a:lstStyle/>
          <a:p>
            <a:endParaRPr lang="en-US"/>
          </a:p>
        </p:txBody>
      </p:sp>
      <p:sp>
        <p:nvSpPr>
          <p:cNvPr id="7" name="Slide Number Placeholder 6"/>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Vertical Text Placeholder 2"/>
          <p:cNvSpPr>
            <a:spLocks noGrp="1"/>
          </p:cNvSpPr>
          <p:nvPr>
            <p:ph idx="1" orient="vert" type="body"/>
          </p:nvPr>
        </p:nvSpPr>
        <p:spPr/>
        <p:txBody>
          <a:bodyPr numCol="1"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C543D10D-1B83-4EE9-8835-AFAF7628ADB8}"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orient="vert" type="title"/>
          </p:nvPr>
        </p:nvSpPr>
        <p:spPr>
          <a:xfrm>
            <a:off x="6629400" y="274638"/>
            <a:ext cx="2057400" cy="5851525"/>
          </a:xfrm>
        </p:spPr>
        <p:txBody>
          <a:bodyPr numCol="1" vert="eaVert"/>
          <a:lstStyle/>
          <a:p>
            <a:r>
              <a:rPr lang="en-US" smtClean="0"/>
              <a:t>Click to edit Master title style</a:t>
            </a:r>
            <a:endParaRPr lang="en-US"/>
          </a:p>
        </p:txBody>
      </p:sp>
      <p:sp>
        <p:nvSpPr>
          <p:cNvPr id="3" name="Vertical Text Placeholder 2"/>
          <p:cNvSpPr>
            <a:spLocks noGrp="1"/>
          </p:cNvSpPr>
          <p:nvPr>
            <p:ph idx="1" orient="vert" type="body"/>
          </p:nvPr>
        </p:nvSpPr>
        <p:spPr>
          <a:xfrm>
            <a:off x="457200" y="274638"/>
            <a:ext cx="6019800" cy="5851525"/>
          </a:xfrm>
        </p:spPr>
        <p:txBody>
          <a:bodyPr numCol="1"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idx="10" sz="half" type="dt"/>
          </p:nvPr>
        </p:nvSpPr>
        <p:spPr/>
        <p:txBody>
          <a:bodyPr numCol="1"/>
          <a:lstStyle>
            <a:lvl1pPr>
              <a:defRPr/>
            </a:lvl1pPr>
          </a:lstStyle>
          <a:p>
            <a:endParaRPr lang="en-US"/>
          </a:p>
        </p:txBody>
      </p:sp>
      <p:sp>
        <p:nvSpPr>
          <p:cNvPr id="5" name="Footer Placeholder 4"/>
          <p:cNvSpPr>
            <a:spLocks noGrp="1"/>
          </p:cNvSpPr>
          <p:nvPr>
            <p:ph idx="11" sz="quarter" type="ftr"/>
          </p:nvPr>
        </p:nvSpPr>
        <p:spPr/>
        <p:txBody>
          <a:bodyPr numCol="1"/>
          <a:lstStyle>
            <a:lvl1pPr>
              <a:defRPr/>
            </a:lvl1pPr>
          </a:lstStyle>
          <a:p>
            <a:endParaRPr lang="en-US"/>
          </a:p>
        </p:txBody>
      </p:sp>
      <p:sp>
        <p:nvSpPr>
          <p:cNvPr id="6" name="Slide Number Placeholder 5"/>
          <p:cNvSpPr>
            <a:spLocks noGrp="1"/>
          </p:cNvSpPr>
          <p:nvPr>
            <p:ph idx="12" sz="quarter" type="sldNum"/>
          </p:nvPr>
        </p:nvSpPr>
        <p:spPr/>
        <p:txBody>
          <a:bodyPr numCol="1"/>
          <a:lstStyle>
            <a:lvl1pPr>
              <a:defRPr/>
            </a:lvl1pPr>
          </a:lstStyle>
          <a:p>
            <a:fld id="{8A0F8399-60D2-4F5D-9CEE-64FA3803ED83}"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numCol="1"/>
          <a:lstStyle>
            <a:lvl1pPr algn="l">
              <a:defRPr b="1" cap="all" sz="4000"/>
            </a:lvl1pPr>
          </a:lstStyle>
          <a:p>
            <a:r>
              <a:rPr lang="en-US" smtClean="0"/>
              <a:t>Click to edit Master title style</a:t>
            </a:r>
            <a:endParaRPr lang="en-US"/>
          </a:p>
        </p:txBody>
      </p:sp>
      <p:sp>
        <p:nvSpPr>
          <p:cNvPr id="3" name="Text Placeholder 2"/>
          <p:cNvSpPr>
            <a:spLocks noGrp="1"/>
          </p:cNvSpPr>
          <p:nvPr>
            <p:ph idx="1" type="body"/>
          </p:nvPr>
        </p:nvSpPr>
        <p:spPr>
          <a:xfrm>
            <a:off x="722313" y="2906713"/>
            <a:ext cx="7772400" cy="1500187"/>
          </a:xfrm>
        </p:spPr>
        <p:txBody>
          <a:bodyPr anchor="b" numCol="1"/>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5" name="Footer Placeholder 4"/>
          <p:cNvSpPr>
            <a:spLocks noGrp="1"/>
          </p:cNvSpPr>
          <p:nvPr>
            <p:ph idx="11" sz="quarter" type="ftr"/>
          </p:nvPr>
        </p:nvSpPr>
        <p:spPr/>
        <p:txBody>
          <a:bodyPr numCol="1"/>
          <a:lstStyle/>
          <a:p>
            <a:endParaRPr lang="en-US"/>
          </a:p>
        </p:txBody>
      </p:sp>
      <p:sp>
        <p:nvSpPr>
          <p:cNvPr id="6" name="Slide Number Placeholder 5"/>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Content Placeholder 2"/>
          <p:cNvSpPr>
            <a:spLocks noGrp="1"/>
          </p:cNvSpPr>
          <p:nvPr>
            <p:ph idx="1" sz="half"/>
          </p:nvPr>
        </p:nvSpPr>
        <p:spPr>
          <a:xfrm>
            <a:off x="457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idx="2" sz="half"/>
          </p:nvPr>
        </p:nvSpPr>
        <p:spPr>
          <a:xfrm>
            <a:off x="4648200" y="1600200"/>
            <a:ext cx="4038600" cy="4525963"/>
          </a:xfrm>
        </p:spPr>
        <p:txBody>
          <a:bodyPr numCol="1"/>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idx="10" sz="half" type="dt"/>
          </p:nvPr>
        </p:nvSpPr>
        <p:spPr/>
        <p:txBody>
          <a:bodyPr numCol="1"/>
          <a:lstStyle>
            <a:lvl1pPr>
              <a:defRPr/>
            </a:lvl1pPr>
          </a:lstStyle>
          <a:p>
            <a:endParaRPr lang="en-US"/>
          </a:p>
        </p:txBody>
      </p:sp>
      <p:sp>
        <p:nvSpPr>
          <p:cNvPr id="6" name="Footer Placeholder 5"/>
          <p:cNvSpPr>
            <a:spLocks noGrp="1"/>
          </p:cNvSpPr>
          <p:nvPr>
            <p:ph idx="11" sz="quarter" type="ftr"/>
          </p:nvPr>
        </p:nvSpPr>
        <p:spPr/>
        <p:txBody>
          <a:bodyPr numCol="1"/>
          <a:lstStyle>
            <a:lvl1pPr>
              <a:defRPr/>
            </a:lvl1pPr>
          </a:lstStyle>
          <a:p>
            <a:endParaRPr lang="en-US"/>
          </a:p>
        </p:txBody>
      </p:sp>
      <p:sp>
        <p:nvSpPr>
          <p:cNvPr id="7" name="Slide Number Placeholder 6"/>
          <p:cNvSpPr>
            <a:spLocks noGrp="1"/>
          </p:cNvSpPr>
          <p:nvPr>
            <p:ph idx="12" sz="quarter" type="sldNum"/>
          </p:nvPr>
        </p:nvSpPr>
        <p:spPr/>
        <p:txBody>
          <a:bodyPr numCol="1"/>
          <a:lstStyle>
            <a:lvl1pPr>
              <a:defRPr/>
            </a:lvl1pPr>
          </a:lstStyle>
          <a:p>
            <a:fld id="{146B05A8-4507-4941-A8ED-92C83DD237D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lvl1pPr>
              <a:defRPr/>
            </a:lvl1pPr>
          </a:lstStyle>
          <a:p>
            <a:r>
              <a:rPr lang="en-US" smtClean="0"/>
              <a:t>Click to edit Master title style</a:t>
            </a:r>
            <a:endParaRPr lang="en-US"/>
          </a:p>
        </p:txBody>
      </p:sp>
      <p:sp>
        <p:nvSpPr>
          <p:cNvPr id="3" name="Text Placeholder 2"/>
          <p:cNvSpPr>
            <a:spLocks noGrp="1"/>
          </p:cNvSpPr>
          <p:nvPr>
            <p:ph idx="1" type="body"/>
          </p:nvPr>
        </p:nvSpPr>
        <p:spPr>
          <a:xfrm>
            <a:off x="457200" y="1535113"/>
            <a:ext cx="4040188" cy="63976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4" name="Content Placeholder 3"/>
          <p:cNvSpPr>
            <a:spLocks noGrp="1"/>
          </p:cNvSpPr>
          <p:nvPr>
            <p:ph idx="2" sz="half"/>
          </p:nvPr>
        </p:nvSpPr>
        <p:spPr>
          <a:xfrm>
            <a:off x="457200" y="2174875"/>
            <a:ext cx="4040188"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idx="3" sz="quarter" type="body"/>
          </p:nvPr>
        </p:nvSpPr>
        <p:spPr>
          <a:xfrm>
            <a:off x="4645025" y="1535113"/>
            <a:ext cx="4041775" cy="639762"/>
          </a:xfrm>
        </p:spPr>
        <p:txBody>
          <a:bodyPr anchor="b" numCol="1"/>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smtClean="0"/>
              <a:t>Click to edit Master text styles</a:t>
            </a:r>
          </a:p>
        </p:txBody>
      </p:sp>
      <p:sp>
        <p:nvSpPr>
          <p:cNvPr id="6" name="Content Placeholder 5"/>
          <p:cNvSpPr>
            <a:spLocks noGrp="1"/>
          </p:cNvSpPr>
          <p:nvPr>
            <p:ph idx="4" sz="quarter"/>
          </p:nvPr>
        </p:nvSpPr>
        <p:spPr>
          <a:xfrm>
            <a:off x="4645025" y="2174875"/>
            <a:ext cx="4041775" cy="3951288"/>
          </a:xfrm>
        </p:spPr>
        <p:txBody>
          <a:bodyPr numCol="1"/>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8" name="Footer Placeholder 7"/>
          <p:cNvSpPr>
            <a:spLocks noGrp="1"/>
          </p:cNvSpPr>
          <p:nvPr>
            <p:ph idx="11" sz="quarter" type="ftr"/>
          </p:nvPr>
        </p:nvSpPr>
        <p:spPr/>
        <p:txBody>
          <a:bodyPr numCol="1"/>
          <a:lstStyle/>
          <a:p>
            <a:endParaRPr lang="en-US"/>
          </a:p>
        </p:txBody>
      </p:sp>
      <p:sp>
        <p:nvSpPr>
          <p:cNvPr id="9" name="Slide Number Placeholder 8"/>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numCol="1"/>
          <a:lstStyle/>
          <a:p>
            <a:r>
              <a:rPr lang="en-US" smtClean="0"/>
              <a:t>Click to edit Master title style</a:t>
            </a:r>
            <a:endParaRPr lang="en-US"/>
          </a:p>
        </p:txBody>
      </p:sp>
      <p:sp>
        <p:nvSpPr>
          <p:cNvPr id="3" name="Date Placeholder 2"/>
          <p:cNvSpPr>
            <a:spLocks noGrp="1"/>
          </p:cNvSpPr>
          <p:nvPr>
            <p:ph idx="10" sz="half" type="dt"/>
          </p:nvPr>
        </p:nvSpPr>
        <p:spPr/>
        <p:txBody>
          <a:bodyPr numCol="1"/>
          <a:lstStyle>
            <a:lvl1pPr>
              <a:defRPr/>
            </a:lvl1pPr>
          </a:lstStyle>
          <a:p>
            <a:endParaRPr lang="en-US"/>
          </a:p>
        </p:txBody>
      </p:sp>
      <p:sp>
        <p:nvSpPr>
          <p:cNvPr id="4" name="Footer Placeholder 3"/>
          <p:cNvSpPr>
            <a:spLocks noGrp="1"/>
          </p:cNvSpPr>
          <p:nvPr>
            <p:ph idx="11" sz="quarter" type="ftr"/>
          </p:nvPr>
        </p:nvSpPr>
        <p:spPr/>
        <p:txBody>
          <a:bodyPr numCol="1"/>
          <a:lstStyle>
            <a:lvl1pPr>
              <a:defRPr/>
            </a:lvl1pPr>
          </a:lstStyle>
          <a:p>
            <a:endParaRPr lang="en-US"/>
          </a:p>
        </p:txBody>
      </p:sp>
      <p:sp>
        <p:nvSpPr>
          <p:cNvPr id="5" name="Slide Number Placeholder 4"/>
          <p:cNvSpPr>
            <a:spLocks noGrp="1"/>
          </p:cNvSpPr>
          <p:nvPr>
            <p:ph idx="12" sz="quarter" type="sldNum"/>
          </p:nvPr>
        </p:nvSpPr>
        <p:spPr/>
        <p:txBody>
          <a:bodyPr numCol="1"/>
          <a:lstStyle>
            <a:lvl1pPr>
              <a:defRPr/>
            </a:lvl1pPr>
          </a:lstStyle>
          <a:p>
            <a:fld id="{2D52B7B6-6F1B-4A62-B87E-81AD4998D87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1" name=""/>
        <p:cNvGrpSpPr/>
        <p:nvPr/>
      </p:nvGrpSpPr>
      <p:grpSpPr>
        <a:xfrm>
          <a:off x="0" y="0"/>
          <a:ext cx="0" cy="0"/>
          <a:chOff x="0" y="0"/>
          <a:chExt cx="0" cy="0"/>
        </a:xfrm>
      </p:grpSpPr>
      <p:sp>
        <p:nvSpPr>
          <p:cNvPr id="2" name="Date Placeholder 1"/>
          <p:cNvSpPr>
            <a:spLocks noGrp="1"/>
          </p:cNvSpPr>
          <p:nvPr>
            <p:ph idx="10" sz="half" type="dt"/>
          </p:nvPr>
        </p:nvSpPr>
        <p:spPr/>
        <p:txBody>
          <a:bodyPr numCol="1"/>
          <a:lstStyle>
            <a:lvl1pPr>
              <a:defRPr/>
            </a:lvl1pPr>
          </a:lstStyle>
          <a:p>
            <a:endParaRPr lang="en-US"/>
          </a:p>
        </p:txBody>
      </p:sp>
      <p:sp>
        <p:nvSpPr>
          <p:cNvPr id="3" name="Footer Placeholder 2"/>
          <p:cNvSpPr>
            <a:spLocks noGrp="1"/>
          </p:cNvSpPr>
          <p:nvPr>
            <p:ph idx="11" sz="quarter" type="ftr"/>
          </p:nvPr>
        </p:nvSpPr>
        <p:spPr/>
        <p:txBody>
          <a:bodyPr numCol="1"/>
          <a:lstStyle>
            <a:lvl1pPr>
              <a:defRPr/>
            </a:lvl1pPr>
          </a:lstStyle>
          <a:p>
            <a:endParaRPr lang="en-US"/>
          </a:p>
        </p:txBody>
      </p:sp>
      <p:sp>
        <p:nvSpPr>
          <p:cNvPr id="4" name="Slide Number Placeholder 3"/>
          <p:cNvSpPr>
            <a:spLocks noGrp="1"/>
          </p:cNvSpPr>
          <p:nvPr>
            <p:ph idx="12" sz="quarter" type="sldNum"/>
          </p:nvPr>
        </p:nvSpPr>
        <p:spPr/>
        <p:txBody>
          <a:bodyPr numCol="1"/>
          <a:lstStyle>
            <a:lvl1pPr>
              <a:defRPr/>
            </a:lvl1pPr>
          </a:lstStyle>
          <a:p>
            <a:fld id="{08F7B79A-4EA2-44AE-9F7F-F6A143AD223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numCol="1"/>
          <a:lstStyle>
            <a:lvl1pPr algn="l">
              <a:defRPr b="1" sz="2000"/>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numCol="1"/>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idx="2" sz="half" type="body"/>
          </p:nvPr>
        </p:nvSpPr>
        <p:spPr>
          <a:xfrm>
            <a:off x="457200" y="1435100"/>
            <a:ext cx="3008313" cy="4691063"/>
          </a:xfrm>
        </p:spPr>
        <p:txBody>
          <a:bodyPr numCol="1"/>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5" name="Date Placeholder 4"/>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6" name="Footer Placeholder 5"/>
          <p:cNvSpPr>
            <a:spLocks noGrp="1"/>
          </p:cNvSpPr>
          <p:nvPr>
            <p:ph idx="11" sz="quarter" type="ftr"/>
          </p:nvPr>
        </p:nvSpPr>
        <p:spPr/>
        <p:txBody>
          <a:bodyPr numCol="1"/>
          <a:lstStyle/>
          <a:p>
            <a:endParaRPr lang="en-US"/>
          </a:p>
        </p:txBody>
      </p:sp>
      <p:sp>
        <p:nvSpPr>
          <p:cNvPr id="7" name="Slide Number Placeholder 6"/>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numCol="1"/>
          <a:lstStyle>
            <a:lvl1pPr algn="l">
              <a:defRPr b="1" sz="2000"/>
            </a:lvl1pPr>
          </a:lstStyle>
          <a:p>
            <a:r>
              <a:rPr lang="en-US" smtClean="0"/>
              <a:t>Click to edit Master title style</a:t>
            </a:r>
            <a:endParaRPr lang="en-US"/>
          </a:p>
        </p:txBody>
      </p:sp>
      <p:sp>
        <p:nvSpPr>
          <p:cNvPr id="3" name="Picture Placeholder 2"/>
          <p:cNvSpPr>
            <a:spLocks noGrp="1"/>
          </p:cNvSpPr>
          <p:nvPr>
            <p:ph idx="1" type="pic"/>
          </p:nvPr>
        </p:nvSpPr>
        <p:spPr>
          <a:xfrm>
            <a:off x="1792288" y="612775"/>
            <a:ext cx="5486400" cy="4114800"/>
          </a:xfrm>
        </p:spPr>
        <p:txBody>
          <a:bodyPr numCol="1"/>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n-US"/>
          </a:p>
        </p:txBody>
      </p:sp>
      <p:sp>
        <p:nvSpPr>
          <p:cNvPr id="4" name="Text Placeholder 3"/>
          <p:cNvSpPr>
            <a:spLocks noGrp="1"/>
          </p:cNvSpPr>
          <p:nvPr>
            <p:ph idx="2" sz="half" type="body"/>
          </p:nvPr>
        </p:nvSpPr>
        <p:spPr>
          <a:xfrm>
            <a:off x="1792288" y="5367338"/>
            <a:ext cx="5486400" cy="804862"/>
          </a:xfrm>
        </p:spPr>
        <p:txBody>
          <a:bodyPr numCol="1"/>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smtClean="0"/>
              <a:t>Click to edit Master text styles</a:t>
            </a:r>
          </a:p>
        </p:txBody>
      </p:sp>
      <p:sp>
        <p:nvSpPr>
          <p:cNvPr id="5" name="Date Placeholder 4"/>
          <p:cNvSpPr>
            <a:spLocks noGrp="1"/>
          </p:cNvSpPr>
          <p:nvPr>
            <p:ph idx="10" sz="half" type="dt"/>
          </p:nvPr>
        </p:nvSpPr>
        <p:spPr/>
        <p:txBody>
          <a:bodyPr numCol="1"/>
          <a:lstStyle/>
          <a:p>
            <a:fld id="{4E83BA4B-50FE-4B84-AE64-D7F085A2A31A}" type="datetimeFigureOut">
              <a:rPr lang="en-US" smtClean="0"/>
              <a:t>2/4/2014</a:t>
            </a:fld>
            <a:endParaRPr lang="en-US"/>
          </a:p>
        </p:txBody>
      </p:sp>
      <p:sp>
        <p:nvSpPr>
          <p:cNvPr id="6" name="Footer Placeholder 5"/>
          <p:cNvSpPr>
            <a:spLocks noGrp="1"/>
          </p:cNvSpPr>
          <p:nvPr>
            <p:ph idx="11" sz="quarter" type="ftr"/>
          </p:nvPr>
        </p:nvSpPr>
        <p:spPr/>
        <p:txBody>
          <a:bodyPr numCol="1"/>
          <a:lstStyle/>
          <a:p>
            <a:endParaRPr lang="en-US"/>
          </a:p>
        </p:txBody>
      </p:sp>
      <p:sp>
        <p:nvSpPr>
          <p:cNvPr id="7" name="Slide Number Placeholder 6"/>
          <p:cNvSpPr>
            <a:spLocks noGrp="1"/>
          </p:cNvSpPr>
          <p:nvPr>
            <p:ph idx="12" sz="quarter" type="sldNum"/>
          </p:nvPr>
        </p:nvSpPr>
        <p:spPr/>
        <p:txBody>
          <a:bodyPr numCol="1"/>
          <a:lstStyle/>
          <a:p>
            <a:fld id="{FD6B306A-339E-4A68-B601-FE88844A1F9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4" Target="../slideLayouts/slideLayout11.xml" Type="http://schemas.openxmlformats.org/officeDocument/2006/relationships/slideLayout"/><Relationship Id="rId13" Target="../slideLayouts/slideLayout10.xml" Type="http://schemas.openxmlformats.org/officeDocument/2006/relationships/slideLayout"/><Relationship Id="rId12" Target="../slideLayouts/slideLayout9.xml" Type="http://schemas.openxmlformats.org/officeDocument/2006/relationships/slideLayout"/><Relationship Id="rId11" Target="../slideLayouts/slideLayout8.xml" Type="http://schemas.openxmlformats.org/officeDocument/2006/relationships/slideLayout"/><Relationship Id="rId9" Target="../slideLayouts/slideLayout6.xml" Type="http://schemas.openxmlformats.org/officeDocument/2006/relationships/slideLayout"/><Relationship Id="rId10" Target="../slideLayouts/slideLayout7.xml" Type="http://schemas.openxmlformats.org/officeDocument/2006/relationships/slideLayout"/><Relationship Id="rId8" Target="../slideLayouts/slideLayout5.xml" Type="http://schemas.openxmlformats.org/officeDocument/2006/relationships/slideLayout"/><Relationship Id="rId7" Target="../slideLayouts/slideLayout4.xml" Type="http://schemas.openxmlformats.org/officeDocument/2006/relationships/slideLayout"/><Relationship Id="rId6" Target="../slideLayouts/slideLayout3.xml" Type="http://schemas.openxmlformats.org/officeDocument/2006/relationships/slideLayout"/><Relationship Id="rId5" Target="../slideLayouts/slideLayout2.xml" Type="http://schemas.openxmlformats.org/officeDocument/2006/relationships/slideLayout"/><Relationship Id="rId4" Target="../slideLayouts/slideLayout1.xml" Type="http://schemas.openxmlformats.org/officeDocument/2006/relationships/slideLayout"/><Relationship Id="rId3" Target="../media/image2.jpeg" Type="http://schemas.openxmlformats.org/officeDocument/2006/relationships/image"/><Relationship Id="rId2" Target="../media/image1.jpeg" Type="http://schemas.openxmlformats.org/officeDocument/2006/relationships/image"/><Relationship Id="rId1" Target="../theme/theme3.xml" Type="http://schemas.openxmlformats.org/officeDocument/2006/relationships/theme"/></Relationships>
</file>

<file path=ppt/slideMasters/_rels/slideMaster2.xml.rels><?xml version="1.0" encoding="UTF-8" standalone="yes"?><Relationships xmlns="http://schemas.openxmlformats.org/package/2006/relationships"><Relationship Id="rId14" Target="../slideLayouts/slideLayout22.xml" Type="http://schemas.openxmlformats.org/officeDocument/2006/relationships/slideLayout"/><Relationship Id="rId13" Target="../slideLayouts/slideLayout21.xml" Type="http://schemas.openxmlformats.org/officeDocument/2006/relationships/slideLayout"/><Relationship Id="rId12" Target="../slideLayouts/slideLayout20.xml" Type="http://schemas.openxmlformats.org/officeDocument/2006/relationships/slideLayout"/><Relationship Id="rId11" Target="../slideLayouts/slideLayout19.xml" Type="http://schemas.openxmlformats.org/officeDocument/2006/relationships/slideLayout"/><Relationship Id="rId10" Target="../slideLayouts/slideLayout18.xml" Type="http://schemas.openxmlformats.org/officeDocument/2006/relationships/slideLayout"/><Relationship Id="rId9" Target="../slideLayouts/slideLayout17.xml" Type="http://schemas.openxmlformats.org/officeDocument/2006/relationships/slideLayout"/><Relationship Id="rId8" Target="../slideLayouts/slideLayout16.xml" Type="http://schemas.openxmlformats.org/officeDocument/2006/relationships/slideLayout"/><Relationship Id="rId7" Target="../slideLayouts/slideLayout15.xml" Type="http://schemas.openxmlformats.org/officeDocument/2006/relationships/slideLayout"/><Relationship Id="rId6" Target="../slideLayouts/slideLayout14.xml" Type="http://schemas.openxmlformats.org/officeDocument/2006/relationships/slideLayout"/><Relationship Id="rId5" Target="../slideLayouts/slideLayout13.xml" Type="http://schemas.openxmlformats.org/officeDocument/2006/relationships/slideLayout"/><Relationship Id="rId4" Target="../slideLayouts/slideLayout12.xml" Type="http://schemas.openxmlformats.org/officeDocument/2006/relationships/slideLayout"/><Relationship Id="rId3" Target="../media/image2.jpeg" Type="http://schemas.openxmlformats.org/officeDocument/2006/relationships/image"/><Relationship Id="rId2" Target="../media/image3.jpeg" Type="http://schemas.openxmlformats.org/officeDocument/2006/relationships/image"/><Relationship Id="rId1" Target="../theme/theme2.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pic>
        <p:nvPicPr>
          <p:cNvPr id="1" name="Picture 1"/>
          <p:cNvPicPr>
            <a:picLocks noChangeAspect="1"/>
          </p:cNvPicPr>
          <p:nvPr/>
        </p:nvPicPr>
        <p:blipFill>
          <a:blip r:embed="rId2"/>
          <a:stretch/>
        </p:blipFill>
        <p:spPr>
          <a:xfrm>
            <a:off x="0" y="0"/>
            <a:ext cx="9144000" cy="6864350"/>
          </a:xfrm>
          <a:prstGeom prst="rect">
            <a:avLst/>
          </a:prstGeom>
          <a:noFill/>
          <a:ln>
            <a:noFill/>
          </a:ln>
        </p:spPr>
      </p:pic>
      <p:sp>
        <p:nvSpPr>
          <p:cNvPr id="3" name="Text Box 3"/>
          <p:cNvSpPr>
            <a:spLocks/>
          </p:cNvSpPr>
          <p:nvPr>
            <p:ph type="title"/>
          </p:nvPr>
        </p:nvSpPr>
        <p:spPr>
          <a:xfrm>
            <a:off x="533400" y="304800"/>
            <a:ext cx="8153400" cy="914400"/>
          </a:xfrm>
          <a:prstGeom prst="rect">
            <a:avLst/>
          </a:prstGeom>
          <a:ln>
            <a:noFill/>
          </a:ln>
          <a:effectLst>
            <a:outerShdw blurRad="63500">
              <a:schemeClr val="tx1"/>
            </a:outerShdw>
          </a:effectLst>
        </p:spPr>
        <p:txBody>
          <a:bodyPr anchor="ctr" numCol="1"/>
          <a:lstStyle/>
          <a:p>
            <a:endParaRPr/>
          </a:p>
        </p:txBody>
      </p:sp>
      <p:sp>
        <p:nvSpPr>
          <p:cNvPr id="4" name="Text Box 4"/>
          <p:cNvSpPr>
            <a:spLocks/>
          </p:cNvSpPr>
          <p:nvPr>
            <p:ph idx="1" type="body"/>
          </p:nvPr>
        </p:nvSpPr>
        <p:spPr>
          <a:xfrm>
            <a:off x="533400" y="1371600"/>
            <a:ext cx="8229600" cy="4953000"/>
          </a:xfrm>
          <a:prstGeom prst="rect">
            <a:avLst/>
          </a:prstGeom>
          <a:ln>
            <a:noFill/>
          </a:ln>
          <a:effectLst>
            <a:outerShdw blurRad="63500">
              <a:schemeClr val="tx1"/>
            </a:outerShdw>
          </a:effectLst>
        </p:spPr>
        <p:txBody>
          <a:bodyPr numCol="1"/>
          <a:lstStyle/>
          <a:p>
            <a:endParaRPr/>
          </a:p>
          <a:p>
            <a:endParaRPr/>
          </a:p>
          <a:p>
            <a:endParaRPr/>
          </a:p>
          <a:p>
            <a:endParaRPr/>
          </a:p>
          <a:p>
            <a:endParaRPr/>
          </a:p>
        </p:txBody>
      </p:sp>
      <p:sp>
        <p:nvSpPr>
          <p:cNvPr id="5" name="Text Box 5"/>
          <p:cNvSpPr>
            <a:spLocks/>
          </p:cNvSpPr>
          <p:nvPr/>
        </p:nvSpPr>
        <p:spPr>
          <a:xfrm>
            <a:off x="533400" y="1219200"/>
            <a:ext cx="8610600" cy="0"/>
          </a:xfrm>
          <a:prstGeom prst="line">
            <a:avLst/>
          </a:prstGeom>
          <a:noFill/>
          <a:ln w="50800">
            <a:solidFill>
              <a:srgbClr val="FF5200"/>
            </a:solidFill>
            <a:round/>
            <a:headEnd/>
            <a:tailEnd/>
          </a:ln>
          <a:effectLst/>
        </p:spPr>
      </p:sp>
      <p:pic>
        <p:nvPicPr>
          <p:cNvPr id="6" name="Picture 6"/>
          <p:cNvPicPr>
            <a:picLocks noChangeAspect="1"/>
          </p:cNvPicPr>
          <p:nvPr/>
        </p:nvPicPr>
        <p:blipFill>
          <a:blip r:embed="rId3"/>
          <a:srcRect b="516"/>
          <a:stretch/>
        </p:blipFill>
        <p:spPr>
          <a:xfrm>
            <a:off x="7772400" y="5410200"/>
            <a:ext cx="846137" cy="850900"/>
          </a:xfrm>
          <a:prstGeom prst="rect">
            <a:avLst/>
          </a:prstGeom>
          <a:noFill/>
          <a:ln>
            <a:noFill/>
          </a:ln>
        </p:spPr>
      </p:pic>
    </p:spTree>
  </p:cSld>
  <p:clrMap accent1="accent1" accent2="accent2" accent3="accent3" accent4="accent4" accent5="accent5" accent6="accent6" bg1="lt1" bg2="lt2" folHlink="folHlink" hlink="hlink" tx1="dk1" tx2="dk2"/>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Lst>
  <p:transition spd="med">
    <p:zoom dir="out"/>
  </p:transition>
  <p:hf dt="0" ftr="0" sldNum="0"/>
  <p:txStyles>
    <p:titleStyle>
      <a:lvl1pPr algn="l" defTabSz="914400" fontAlgn="base" indent="0" marL="0" rtl="0">
        <a:lnSpc>
          <a:spcPct val="85000"/>
        </a:lnSpc>
        <a:spcBef>
          <a:spcPct val="0"/>
        </a:spcBef>
        <a:spcAft>
          <a:spcPct val="0"/>
        </a:spcAft>
        <a:buNone/>
        <a:defRPr b="1" baseline="0" dirty="0" i="1" lang="en-US" smtClean="0" sz="4400" u="none">
          <a:solidFill>
            <a:schemeClr val="bg1"/>
          </a:solidFill>
          <a:latin charset="0" typeface="Arial"/>
        </a:defRPr>
      </a:lvl1pPr>
    </p:titleStyle>
    <p:bodyStyle>
      <a:lvl1pPr algn="l" defTabSz="914400" fontAlgn="base" indent="-342900" marL="342900" rtl="0">
        <a:lnSpc>
          <a:spcPct val="100000"/>
        </a:lnSpc>
        <a:spcBef>
          <a:spcPct val="20000"/>
        </a:spcBef>
        <a:spcAft>
          <a:spcPct val="0"/>
        </a:spcAft>
        <a:buClr>
          <a:srgbClr val="FF5200"/>
        </a:buClr>
        <a:buChar char="•"/>
        <a:defRPr b="0" baseline="0" dirty="0" i="0" lang="en-US" smtClean="0" sz="3200" u="none">
          <a:solidFill>
            <a:schemeClr val="bg1"/>
          </a:solidFill>
          <a:latin charset="0" typeface="Arial"/>
        </a:defRPr>
      </a:lvl1pPr>
      <a:lvl2pPr indent="-285750" marL="742950">
        <a:lnSpc>
          <a:spcPct val="100000"/>
        </a:lnSpc>
        <a:spcBef>
          <a:spcPct val="20000"/>
        </a:spcBef>
        <a:spcAft>
          <a:spcPct val="0"/>
        </a:spcAft>
        <a:buClr>
          <a:srgbClr val="FF5200"/>
        </a:buClr>
        <a:buChar char="•"/>
        <a:defRPr b="0" dirty="0" i="0" lang="en-US" smtClean="0" sz="2800" u="none">
          <a:solidFill>
            <a:schemeClr val="bg1"/>
          </a:solidFill>
          <a:latin charset="0" typeface="Arial"/>
        </a:defRPr>
      </a:lvl2pPr>
      <a:lvl3pPr indent="-228600" marL="1143000">
        <a:lnSpc>
          <a:spcPct val="100000"/>
        </a:lnSpc>
        <a:spcBef>
          <a:spcPct val="20000"/>
        </a:spcBef>
        <a:spcAft>
          <a:spcPct val="0"/>
        </a:spcAft>
        <a:buClr>
          <a:srgbClr val="FF5200"/>
        </a:buClr>
        <a:buChar char="•"/>
        <a:defRPr b="0" dirty="0" i="0" lang="en-US" smtClean="0" sz="2400" u="none">
          <a:solidFill>
            <a:schemeClr val="bg1"/>
          </a:solidFill>
          <a:latin charset="0" typeface="Arial"/>
        </a:defRPr>
      </a:lvl3pPr>
      <a:lvl4pPr indent="-228600" marL="1600200">
        <a:lnSpc>
          <a:spcPct val="100000"/>
        </a:lnSpc>
        <a:spcBef>
          <a:spcPct val="20000"/>
        </a:spcBef>
        <a:spcAft>
          <a:spcPct val="0"/>
        </a:spcAft>
        <a:buClr>
          <a:srgbClr val="FF5200"/>
        </a:buClr>
        <a:buChar char="•"/>
        <a:defRPr b="0" dirty="0" i="0" lang="en-US" smtClean="0" sz="2000" u="none">
          <a:solidFill>
            <a:schemeClr val="bg1"/>
          </a:solidFill>
          <a:latin charset="0" typeface="Arial"/>
        </a:defRPr>
      </a:lvl4pPr>
      <a:lvl5pPr indent="-228600" marL="2057400">
        <a:lnSpc>
          <a:spcPct val="100000"/>
        </a:lnSpc>
        <a:spcBef>
          <a:spcPct val="20000"/>
        </a:spcBef>
        <a:spcAft>
          <a:spcPct val="0"/>
        </a:spcAft>
        <a:buClr>
          <a:srgbClr val="FF5200"/>
        </a:buClr>
        <a:buChar char="•"/>
        <a:defRPr b="0" dirty="0" i="0" lang="en-US" smtClean="0" sz="1800" u="none">
          <a:solidFill>
            <a:schemeClr val="bg1"/>
          </a:solidFill>
          <a:latin charset="0" typeface="Arial"/>
        </a:defRPr>
      </a:lvl5pPr>
    </p:bodyStyle>
    <p:otherStyle>
      <a:lvl1pPr algn="l" defTabSz="914400" fontAlgn="base" indent="0" marL="0" rtl="0">
        <a:lnSpc>
          <a:spcPct val="100000"/>
        </a:lnSpc>
        <a:spcBef>
          <a:spcPct val="0"/>
        </a:spcBef>
        <a:spcAft>
          <a:spcPct val="0"/>
        </a:spcAft>
        <a:buNone/>
        <a:defRPr b="0" baseline="0" dirty="0" i="0" lang="en-US" smtClean="0" sz="1800" u="none">
          <a:solidFill>
            <a:schemeClr val="tx1"/>
          </a:solidFill>
          <a:latin charset="0" typeface="Arial"/>
        </a:defRPr>
      </a:lvl1pPr>
      <a:lvl2pPr indent="0" marL="457200">
        <a:lnSpc>
          <a:spcPct val="100000"/>
        </a:lnSpc>
        <a:spcBef>
          <a:spcPct val="0"/>
        </a:spcBef>
        <a:spcAft>
          <a:spcPct val="0"/>
        </a:spcAft>
        <a:buNone/>
        <a:defRPr b="0" dirty="0" i="0" lang="en-US" smtClean="0" sz="1800" u="none">
          <a:solidFill>
            <a:schemeClr val="tx1"/>
          </a:solidFill>
          <a:latin charset="0" typeface="Arial"/>
        </a:defRPr>
      </a:lvl2pPr>
      <a:lvl3pPr indent="0" marL="914400">
        <a:lnSpc>
          <a:spcPct val="100000"/>
        </a:lnSpc>
        <a:spcBef>
          <a:spcPct val="0"/>
        </a:spcBef>
        <a:spcAft>
          <a:spcPct val="0"/>
        </a:spcAft>
        <a:buNone/>
        <a:defRPr b="0" dirty="0" i="0" lang="en-US" smtClean="0" sz="1800" u="none">
          <a:solidFill>
            <a:schemeClr val="tx1"/>
          </a:solidFill>
          <a:latin charset="0" typeface="Arial"/>
        </a:defRPr>
      </a:lvl3pPr>
      <a:lvl4pPr indent="0" marL="1371600">
        <a:lnSpc>
          <a:spcPct val="100000"/>
        </a:lnSpc>
        <a:spcBef>
          <a:spcPct val="0"/>
        </a:spcBef>
        <a:spcAft>
          <a:spcPct val="0"/>
        </a:spcAft>
        <a:buNone/>
        <a:defRPr b="0" dirty="0" i="0" lang="en-US" smtClean="0" sz="1800" u="none">
          <a:solidFill>
            <a:schemeClr val="tx1"/>
          </a:solidFill>
          <a:latin charset="0" typeface="Arial"/>
        </a:defRPr>
      </a:lvl4pPr>
      <a:lvl5pPr indent="0" marL="1828800">
        <a:lnSpc>
          <a:spcPct val="100000"/>
        </a:lnSpc>
        <a:spcBef>
          <a:spcPct val="0"/>
        </a:spcBef>
        <a:spcAft>
          <a:spcPct val="0"/>
        </a:spcAft>
        <a:buNone/>
        <a:defRPr b="0" dirty="0" i="0" lang="en-US" smtClean="0" sz="1800" u="none">
          <a:solidFill>
            <a:schemeClr val="tx1"/>
          </a:solidFill>
          <a:latin charset="0" typeface="Arial"/>
        </a:defRPr>
      </a:lvl5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stretch/>
        </p:blipFill>
        <p:spPr>
          <a:xfrm>
            <a:off x="0" y="0"/>
            <a:ext cx="9144000" cy="6865937"/>
          </a:xfrm>
          <a:prstGeom prst="rect">
            <a:avLst/>
          </a:prstGeom>
          <a:noFill/>
          <a:ln>
            <a:noFill/>
          </a:ln>
        </p:spPr>
      </p:pic>
      <p:sp>
        <p:nvSpPr>
          <p:cNvPr id="10" name="Text Box 10"/>
          <p:cNvSpPr>
            <a:spLocks/>
          </p:cNvSpPr>
          <p:nvPr/>
        </p:nvSpPr>
        <p:spPr>
          <a:xfrm>
            <a:off x="304800" y="914400"/>
            <a:ext cx="8610600" cy="0"/>
          </a:xfrm>
          <a:prstGeom prst="line">
            <a:avLst/>
          </a:prstGeom>
          <a:noFill/>
          <a:ln w="50800">
            <a:solidFill>
              <a:srgbClr val="FF5200"/>
            </a:solidFill>
            <a:round/>
            <a:headEnd/>
            <a:tailEnd/>
          </a:ln>
          <a:effectLst/>
        </p:spPr>
      </p:sp>
      <p:sp>
        <p:nvSpPr>
          <p:cNvPr id="11" name="Text Box 11"/>
          <p:cNvSpPr>
            <a:spLocks/>
          </p:cNvSpPr>
          <p:nvPr/>
        </p:nvSpPr>
        <p:spPr>
          <a:xfrm>
            <a:off x="304800" y="5867400"/>
            <a:ext cx="7315200" cy="0"/>
          </a:xfrm>
          <a:prstGeom prst="line">
            <a:avLst/>
          </a:prstGeom>
          <a:noFill/>
          <a:ln w="50800">
            <a:solidFill>
              <a:srgbClr val="FF5200"/>
            </a:solidFill>
            <a:round/>
            <a:headEnd/>
            <a:tailEnd/>
          </a:ln>
          <a:effectLst/>
        </p:spPr>
      </p:sp>
      <p:pic>
        <p:nvPicPr>
          <p:cNvPr id="12" name="Picture 12"/>
          <p:cNvPicPr>
            <a:picLocks noChangeAspect="1"/>
          </p:cNvPicPr>
          <p:nvPr/>
        </p:nvPicPr>
        <p:blipFill>
          <a:blip r:embed="rId3"/>
          <a:srcRect b="516"/>
          <a:stretch/>
        </p:blipFill>
        <p:spPr>
          <a:xfrm>
            <a:off x="7772400" y="5410200"/>
            <a:ext cx="846137" cy="850900"/>
          </a:xfrm>
          <a:prstGeom prst="rect">
            <a:avLst/>
          </a:prstGeom>
          <a:noFill/>
          <a:ln>
            <a:noFill/>
          </a:ln>
        </p:spPr>
      </p:pic>
      <p:sp>
        <p:nvSpPr>
          <p:cNvPr id="14" name="Text Box 14"/>
          <p:cNvSpPr>
            <a:spLocks/>
          </p:cNvSpPr>
          <p:nvPr>
            <p:ph type="title"/>
          </p:nvPr>
        </p:nvSpPr>
        <p:spPr>
          <a:xfrm>
            <a:off x="533400" y="304800"/>
            <a:ext cx="8153400" cy="914400"/>
          </a:xfrm>
          <a:prstGeom prst="rect">
            <a:avLst/>
          </a:prstGeom>
          <a:ln>
            <a:noFill/>
          </a:ln>
          <a:effectLst>
            <a:outerShdw blurRad="63500">
              <a:schemeClr val="tx1"/>
            </a:outerShdw>
          </a:effectLst>
        </p:spPr>
        <p:txBody>
          <a:bodyPr anchor="ctr" numCol="1"/>
          <a:lstStyle/>
          <a:p>
            <a:endParaRPr/>
          </a:p>
        </p:txBody>
      </p:sp>
      <p:sp>
        <p:nvSpPr>
          <p:cNvPr id="15" name="Text Box 15"/>
          <p:cNvSpPr>
            <a:spLocks/>
          </p:cNvSpPr>
          <p:nvPr>
            <p:ph idx="1" type="body"/>
          </p:nvPr>
        </p:nvSpPr>
        <p:spPr>
          <a:xfrm>
            <a:off x="533400" y="1371600"/>
            <a:ext cx="8229600" cy="4953000"/>
          </a:xfrm>
          <a:prstGeom prst="rect">
            <a:avLst/>
          </a:prstGeom>
          <a:ln>
            <a:noFill/>
          </a:ln>
          <a:effectLst>
            <a:outerShdw blurRad="63500">
              <a:schemeClr val="tx1"/>
            </a:outerShdw>
          </a:effectLst>
        </p:spPr>
        <p:txBody>
          <a:bodyPr numCol="1"/>
          <a:lstStyle/>
          <a:p>
            <a:endParaRPr/>
          </a:p>
          <a:p>
            <a:endParaRPr/>
          </a:p>
          <a:p>
            <a:endParaRPr/>
          </a:p>
          <a:p>
            <a:endParaRPr/>
          </a:p>
          <a:p>
            <a:endParaRPr/>
          </a:p>
        </p:txBody>
      </p:sp>
    </p:spTree>
  </p:cSld>
  <p:clrMap accent1="accent1" accent2="accent2" accent3="accent3" accent4="accent4" accent5="accent5" accent6="accent6" bg1="lt1" bg2="lt2" folHlink="folHlink" hlink="hlink" tx1="dk1" tx2="dk2"/>
  <p:sldLayoutIdLst>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Lst>
  <p:transition spd="med">
    <p:zoom dir="out"/>
  </p:transition>
  <p:hf dt="0" ftr="0" sldNum="0"/>
  <p:txStyles>
    <p:titleStyle>
      <a:lvl1pPr algn="l" defTabSz="914400" fontAlgn="base" indent="0" marL="0" rtl="0">
        <a:lnSpc>
          <a:spcPct val="85000"/>
        </a:lnSpc>
        <a:spcBef>
          <a:spcPct val="0"/>
        </a:spcBef>
        <a:spcAft>
          <a:spcPct val="0"/>
        </a:spcAft>
        <a:buNone/>
        <a:defRPr b="1" baseline="0" dirty="0" i="1" lang="en-US" smtClean="0" sz="4400" u="none">
          <a:solidFill>
            <a:schemeClr val="bg1"/>
          </a:solidFill>
          <a:latin charset="0" typeface="Arial"/>
        </a:defRPr>
      </a:lvl1pPr>
    </p:titleStyle>
    <p:bodyStyle>
      <a:lvl1pPr algn="l" defTabSz="914400" fontAlgn="base" indent="-342900" marL="342900" rtl="0">
        <a:lnSpc>
          <a:spcPct val="100000"/>
        </a:lnSpc>
        <a:spcBef>
          <a:spcPct val="20000"/>
        </a:spcBef>
        <a:spcAft>
          <a:spcPct val="0"/>
        </a:spcAft>
        <a:buClr>
          <a:srgbClr val="FF5200"/>
        </a:buClr>
        <a:buChar char="•"/>
        <a:defRPr b="0" baseline="0" dirty="0" i="0" lang="en-US" smtClean="0" sz="3200" u="none">
          <a:solidFill>
            <a:schemeClr val="bg1"/>
          </a:solidFill>
          <a:latin charset="0" typeface="Arial"/>
        </a:defRPr>
      </a:lvl1pPr>
      <a:lvl2pPr indent="-285750" marL="742950">
        <a:lnSpc>
          <a:spcPct val="100000"/>
        </a:lnSpc>
        <a:spcBef>
          <a:spcPct val="20000"/>
        </a:spcBef>
        <a:spcAft>
          <a:spcPct val="0"/>
        </a:spcAft>
        <a:buClr>
          <a:srgbClr val="FF5200"/>
        </a:buClr>
        <a:buChar char="•"/>
        <a:defRPr b="0" dirty="0" i="0" lang="en-US" smtClean="0" sz="2800" u="none">
          <a:solidFill>
            <a:schemeClr val="bg1"/>
          </a:solidFill>
          <a:latin charset="0" typeface="Arial"/>
        </a:defRPr>
      </a:lvl2pPr>
      <a:lvl3pPr indent="-228600" marL="1143000">
        <a:lnSpc>
          <a:spcPct val="100000"/>
        </a:lnSpc>
        <a:spcBef>
          <a:spcPct val="20000"/>
        </a:spcBef>
        <a:spcAft>
          <a:spcPct val="0"/>
        </a:spcAft>
        <a:buClr>
          <a:srgbClr val="FF5200"/>
        </a:buClr>
        <a:buChar char="•"/>
        <a:defRPr b="0" dirty="0" i="0" lang="en-US" smtClean="0" sz="2400" u="none">
          <a:solidFill>
            <a:schemeClr val="bg1"/>
          </a:solidFill>
          <a:latin charset="0" typeface="Arial"/>
        </a:defRPr>
      </a:lvl3pPr>
      <a:lvl4pPr indent="-228600" marL="1600200">
        <a:lnSpc>
          <a:spcPct val="100000"/>
        </a:lnSpc>
        <a:spcBef>
          <a:spcPct val="20000"/>
        </a:spcBef>
        <a:spcAft>
          <a:spcPct val="0"/>
        </a:spcAft>
        <a:buClr>
          <a:srgbClr val="FF5200"/>
        </a:buClr>
        <a:buChar char="•"/>
        <a:defRPr b="0" dirty="0" i="0" lang="en-US" smtClean="0" sz="2000" u="none">
          <a:solidFill>
            <a:schemeClr val="bg1"/>
          </a:solidFill>
          <a:latin charset="0" typeface="Arial"/>
        </a:defRPr>
      </a:lvl4pPr>
      <a:lvl5pPr indent="-228600" marL="2057400">
        <a:lnSpc>
          <a:spcPct val="100000"/>
        </a:lnSpc>
        <a:spcBef>
          <a:spcPct val="20000"/>
        </a:spcBef>
        <a:spcAft>
          <a:spcPct val="0"/>
        </a:spcAft>
        <a:buClr>
          <a:srgbClr val="FF5200"/>
        </a:buClr>
        <a:buChar char="•"/>
        <a:defRPr b="0" dirty="0" i="0" lang="en-US" smtClean="0" sz="1800" u="none">
          <a:solidFill>
            <a:schemeClr val="bg1"/>
          </a:solidFill>
          <a:latin charset="0" typeface="Arial"/>
        </a:defRPr>
      </a:lvl5pPr>
    </p:bodyStyle>
    <p:otherStyle>
      <a:lvl1pPr algn="l" defTabSz="914400" fontAlgn="base" indent="0" marL="0" rtl="0">
        <a:lnSpc>
          <a:spcPct val="100000"/>
        </a:lnSpc>
        <a:spcBef>
          <a:spcPct val="0"/>
        </a:spcBef>
        <a:spcAft>
          <a:spcPct val="0"/>
        </a:spcAft>
        <a:buNone/>
        <a:defRPr b="0" baseline="0" dirty="0" i="0" lang="en-US" smtClean="0" sz="1800" u="none">
          <a:solidFill>
            <a:schemeClr val="tx1"/>
          </a:solidFill>
          <a:latin charset="0" typeface="Arial"/>
        </a:defRPr>
      </a:lvl1pPr>
      <a:lvl2pPr indent="0" marL="457200">
        <a:lnSpc>
          <a:spcPct val="100000"/>
        </a:lnSpc>
        <a:spcBef>
          <a:spcPct val="0"/>
        </a:spcBef>
        <a:spcAft>
          <a:spcPct val="0"/>
        </a:spcAft>
        <a:buNone/>
        <a:defRPr b="0" dirty="0" i="0" lang="en-US" smtClean="0" sz="1800" u="none">
          <a:solidFill>
            <a:schemeClr val="tx1"/>
          </a:solidFill>
          <a:latin charset="0" typeface="Arial"/>
        </a:defRPr>
      </a:lvl2pPr>
      <a:lvl3pPr indent="0" marL="914400">
        <a:lnSpc>
          <a:spcPct val="100000"/>
        </a:lnSpc>
        <a:spcBef>
          <a:spcPct val="0"/>
        </a:spcBef>
        <a:spcAft>
          <a:spcPct val="0"/>
        </a:spcAft>
        <a:buNone/>
        <a:defRPr b="0" dirty="0" i="0" lang="en-US" smtClean="0" sz="1800" u="none">
          <a:solidFill>
            <a:schemeClr val="tx1"/>
          </a:solidFill>
          <a:latin charset="0" typeface="Arial"/>
        </a:defRPr>
      </a:lvl3pPr>
      <a:lvl4pPr indent="0" marL="1371600">
        <a:lnSpc>
          <a:spcPct val="100000"/>
        </a:lnSpc>
        <a:spcBef>
          <a:spcPct val="0"/>
        </a:spcBef>
        <a:spcAft>
          <a:spcPct val="0"/>
        </a:spcAft>
        <a:buNone/>
        <a:defRPr b="0" dirty="0" i="0" lang="en-US" smtClean="0" sz="1800" u="none">
          <a:solidFill>
            <a:schemeClr val="tx1"/>
          </a:solidFill>
          <a:latin charset="0" typeface="Arial"/>
        </a:defRPr>
      </a:lvl4pPr>
      <a:lvl5pPr indent="0" marL="1828800">
        <a:lnSpc>
          <a:spcPct val="100000"/>
        </a:lnSpc>
        <a:spcBef>
          <a:spcPct val="0"/>
        </a:spcBef>
        <a:spcAft>
          <a:spcPct val="0"/>
        </a:spcAft>
        <a:buNone/>
        <a:defRPr b="0" dirty="0" i="0" lang="en-US" smtClean="0" sz="1800" u="none">
          <a:solidFill>
            <a:schemeClr val="tx1"/>
          </a:solidFill>
          <a:latin charset="0" typeface="Arial"/>
        </a:defRPr>
      </a:lvl5pPr>
    </p:otherStyle>
  </p:txStyles>
</p:sldMaster>
</file>

<file path=ppt/slides/_rels/slide1.xml.rels><?xml version="1.0" encoding="UTF-8" standalone="yes"?><Relationships xmlns="http://schemas.openxmlformats.org/package/2006/relationships"><Relationship Id="rId2" Target="../notesSlides/notesSlide1.xml" Type="http://schemas.openxmlformats.org/officeDocument/2006/relationships/notesSlide"/><Relationship Id="rId1" Target="../slideLayouts/slideLayout7.xml" Type="http://schemas.openxmlformats.org/officeDocument/2006/relationships/slideLayout"/></Relationships>
</file>

<file path=ppt/slides/_rels/slide1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<Relationships xmlns="http://schemas.openxmlformats.org/package/2006/relationships"><Relationship Id="rId4" Target="../media/image6.png" Type="http://schemas.openxmlformats.org/officeDocument/2006/relationships/image"/><Relationship Id="rId3" Target="../media/image5.png" Type="http://schemas.openxmlformats.org/officeDocument/2006/relationships/image"/><Relationship Id="rId2" Target="../notesSlides/notesSlide7.xml" Type="http://schemas.openxmlformats.org/officeDocument/2006/relationships/notesSlide"/><Relationship Id="rId1" Target="../slideLayouts/slideLayout7.xml" Type="http://schemas.openxmlformats.org/officeDocument/2006/relationships/slideLayout"/></Relationships>
</file>

<file path=ppt/slides/_rels/slide12.xml.rels><?xml version="1.0" encoding="UTF-8" standalone="yes"?><Relationships xmlns="http://schemas.openxmlformats.org/package/2006/relationships"><Relationship Id="rId4" Target="../media/image8.jpeg" Type="http://schemas.openxmlformats.org/officeDocument/2006/relationships/image"/><Relationship Id="rId3" Target="../media/image7.jpeg" Type="http://schemas.openxmlformats.org/officeDocument/2006/relationships/image"/><Relationship Id="rId2" Target="../notesSlides/notesSlide8.xml" Type="http://schemas.openxmlformats.org/officeDocument/2006/relationships/notesSlide"/><Relationship Id="rId1" Target="../slideLayouts/slideLayout7.xml" Type="http://schemas.openxmlformats.org/officeDocument/2006/relationships/slideLayout"/></Relationships>
</file>

<file path=ppt/slides/_rels/slide13.xml.rels><?xml version="1.0" encoding="UTF-8" standalone="yes"?><Relationships xmlns="http://schemas.openxmlformats.org/package/2006/relationships"><Relationship Id="rId4" Target="../media/image11.jpeg" Type="http://schemas.openxmlformats.org/officeDocument/2006/relationships/image"/><Relationship Id="rId3" Target="../media/image10.jpeg" Type="http://schemas.openxmlformats.org/officeDocument/2006/relationships/image"/><Relationship Id="rId2" Target="../media/image9.jpeg" Type="http://schemas.openxmlformats.org/officeDocument/2006/relationships/image"/><Relationship Id="rId1" Target="../slideLayouts/slideLayout7.xml" Type="http://schemas.openxmlformats.org/officeDocument/2006/relationships/slideLayout"/></Relationships>
</file>

<file path=ppt/slides/_rels/slide14.xml.rels><?xml version="1.0" encoding="UTF-8" standalone="yes"?><Relationships xmlns="http://schemas.openxmlformats.org/package/2006/relationships"><Relationship Id="rId4" Target="../media/image13.jpeg" Type="http://schemas.openxmlformats.org/officeDocument/2006/relationships/image"/><Relationship Id="rId3" Target="../media/image12.jpeg" Type="http://schemas.openxmlformats.org/officeDocument/2006/relationships/image"/><Relationship Id="rId2" Target="../notesSlides/notesSlide9.xml" Type="http://schemas.openxmlformats.org/officeDocument/2006/relationships/notesSlide"/><Relationship Id="rId1" Target="../slideLayouts/slideLayout7.xml" Type="http://schemas.openxmlformats.org/officeDocument/2006/relationships/slideLayout"/></Relationships>
</file>

<file path=ppt/slides/_rels/slide15.xml.rels><?xml version="1.0" encoding="UTF-8" standalone="yes"?><Relationships xmlns="http://schemas.openxmlformats.org/package/2006/relationships"><Relationship Id="rId3" Target="../media/image14.jpeg" Type="http://schemas.openxmlformats.org/officeDocument/2006/relationships/image"/><Relationship Id="rId2" Target="../notesSlides/notesSlide10.xml" Type="http://schemas.openxmlformats.org/officeDocument/2006/relationships/notesSlide"/><Relationship Id="rId1" Target="../slideLayouts/slideLayout7.xml" Type="http://schemas.openxmlformats.org/officeDocument/2006/relationships/slideLayout"/></Relationships>
</file>

<file path=ppt/slides/_rels/slide16.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<Relationships xmlns="http://schemas.openxmlformats.org/package/2006/relationships"><Relationship Id="rId1" Target="../slideLayouts/slideLayout18.xml" Type="http://schemas.openxmlformats.org/officeDocument/2006/relationships/slideLayout"/></Relationships>
</file>

<file path=ppt/slides/_rels/slide2.xml.rels><?xml version="1.0" encoding="UTF-8" standalone="yes"?><Relationships xmlns="http://schemas.openxmlformats.org/package/2006/relationships"><Relationship Id="rId2" Target="../notesSlides/notesSlide2.xml" Type="http://schemas.openxmlformats.org/officeDocument/2006/relationships/notesSlide"/><Relationship Id="rId1" Target="../slideLayouts/slideLayout7.xml" Type="http://schemas.openxmlformats.org/officeDocument/2006/relationships/slideLayout"/></Relationships>
</file>

<file path=ppt/slides/_rels/slide20.xml.rels><?xml version="1.0" encoding="UTF-8" standalone="yes"?><Relationships xmlns="http://schemas.openxmlformats.org/package/2006/relationships"><Relationship Id="rId4" Target="../media/image17.jpeg" Type="http://schemas.openxmlformats.org/officeDocument/2006/relationships/image"/><Relationship Id="rId3" Target="../media/image16.jpeg" Type="http://schemas.openxmlformats.org/officeDocument/2006/relationships/image"/><Relationship Id="rId2" Target="../media/image15.jpeg" Type="http://schemas.openxmlformats.org/officeDocument/2006/relationships/image"/><Relationship Id="rId1" Target="../slideLayouts/slideLayout7.xml" Type="http://schemas.openxmlformats.org/officeDocument/2006/relationships/slideLayout"/></Relationships>
</file>

<file path=ppt/slides/_rels/slide21.xml.rels><?xml version="1.0" encoding="UTF-8" standalone="yes"?><Relationships xmlns="http://schemas.openxmlformats.org/package/2006/relationships"><Relationship Id="rId4" Target="../media/image20.jpeg" Type="http://schemas.openxmlformats.org/officeDocument/2006/relationships/image"/><Relationship Id="rId3" Target="../media/image19.jpeg" Type="http://schemas.openxmlformats.org/officeDocument/2006/relationships/image"/><Relationship Id="rId2" Target="../media/image18.jpeg" Type="http://schemas.openxmlformats.org/officeDocument/2006/relationships/image"/><Relationship Id="rId1" Target="../slideLayouts/slideLayout7.xml" Type="http://schemas.openxmlformats.org/officeDocument/2006/relationships/slideLayout"/></Relationships>
</file>

<file path=ppt/slides/_rels/slide22.xml.rels><?xml version="1.0" encoding="UTF-8" standalone="yes"?><Relationships xmlns="http://schemas.openxmlformats.org/package/2006/relationships"><Relationship Id="rId2" Target="../notesSlides/notesSlide11.xml" Type="http://schemas.openxmlformats.org/officeDocument/2006/relationships/notesSlide"/><Relationship Id="rId1" Target="../slideLayouts/slideLayout7.xml" Type="http://schemas.openxmlformats.org/officeDocument/2006/relationships/slideLayout"/></Relationships>
</file>

<file path=ppt/slides/_rels/slide23.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<Relationships xmlns="http://schemas.openxmlformats.org/package/2006/relationships"><Relationship Id="rId1" Target="../slideLayouts/slideLayout18.xml" Type="http://schemas.openxmlformats.org/officeDocument/2006/relationships/slideLayout"/></Relationships>
</file>

<file path=ppt/slides/_rels/slide25.xml.rels><?xml version="1.0" encoding="UTF-8" standalone="yes"?><Relationships xmlns="http://schemas.openxmlformats.org/package/2006/relationships"><Relationship Id="rId3" Target="../media/image21.jpeg" Type="http://schemas.openxmlformats.org/officeDocument/2006/relationships/image"/><Relationship Id="rId2" Target="../notesSlides/notesSlide12.xml" Type="http://schemas.openxmlformats.org/officeDocument/2006/relationships/notesSlide"/><Relationship Id="rId1" Target="../slideLayouts/slideLayout7.xml" Type="http://schemas.openxmlformats.org/officeDocument/2006/relationships/slideLayout"/></Relationships>
</file>

<file path=ppt/slides/_rels/slide26.xml.rels><?xml version="1.0" encoding="UTF-8" standalone="yes"?><Relationships xmlns="http://schemas.openxmlformats.org/package/2006/relationships"><Relationship Id="rId1" Target="../slideLayouts/slideLayout18.xml" Type="http://schemas.openxmlformats.org/officeDocument/2006/relationships/slideLayout"/></Relationships>
</file>

<file path=ppt/slides/_rels/slide2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<Relationships xmlns="http://schemas.openxmlformats.org/package/2006/relationships"><Relationship Id="rId2" Target="../notesSlides/notesSlide3.xml" Type="http://schemas.openxmlformats.org/officeDocument/2006/relationships/notesSlide"/><Relationship Id="rId1" Target="../slideLayouts/slideLayout7.xml" Type="http://schemas.openxmlformats.org/officeDocument/2006/relationships/slideLayout"/></Relationships>
</file>

<file path=ppt/slides/_rels/slide3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1.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2.xml.rels><?xml version="1.0" encoding="UTF-8" standalone="yes"?><Relationships xmlns="http://schemas.openxmlformats.org/package/2006/relationships"><Relationship Id="rId2" Target="../media/image22.jpeg" Type="http://schemas.openxmlformats.org/officeDocument/2006/relationships/image"/><Relationship Id="rId1" Target="../slideLayouts/slideLayout7.xml" Type="http://schemas.openxmlformats.org/officeDocument/2006/relationships/slideLayout"/></Relationships>
</file>

<file path=ppt/slides/_rels/slide33.xml.rels><?xml version="1.0" encoding="UTF-8" standalone="yes"?><Relationships xmlns="http://schemas.openxmlformats.org/package/2006/relationships"><Relationship Id="rId1" Target="../slideLayouts/slideLayout18.xml" Type="http://schemas.openxmlformats.org/officeDocument/2006/relationships/slideLayout"/></Relationships>
</file>

<file path=ppt/slides/_rels/slide34.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35.xml.rels><?xml version="1.0" encoding="UTF-8" standalone="yes"?><Relationships xmlns="http://schemas.openxmlformats.org/package/2006/relationships"><Relationship Id="rId2" Target="../media/image23.jpeg" Type="http://schemas.openxmlformats.org/officeDocument/2006/relationships/image"/><Relationship Id="rId1" Target="../slideLayouts/slideLayout7.xml" Type="http://schemas.openxmlformats.org/officeDocument/2006/relationships/slideLayout"/></Relationships>
</file>

<file path=ppt/slides/_rels/slide36.xml.rels><?xml version="1.0" encoding="UTF-8" standalone="yes"?><Relationships xmlns="http://schemas.openxmlformats.org/package/2006/relationships"><Relationship Id="rId5" Target="../media/image26.jpeg" Type="http://schemas.openxmlformats.org/officeDocument/2006/relationships/image"/><Relationship Id="rId4" Target="../media/image25.jpeg" Type="http://schemas.openxmlformats.org/officeDocument/2006/relationships/image"/><Relationship Id="rId3" Target="../media/image24.jpeg" Type="http://schemas.openxmlformats.org/officeDocument/2006/relationships/image"/><Relationship Id="rId2" Target="../notesSlides/notesSlide13.xml" Type="http://schemas.openxmlformats.org/officeDocument/2006/relationships/notesSlide"/><Relationship Id="rId1" Target="../slideLayouts/slideLayout7.xml" Type="http://schemas.openxmlformats.org/officeDocument/2006/relationships/slideLayout"/></Relationships>
</file>

<file path=ppt/slides/_rels/slide37.xml.rels><?xml version="1.0" encoding="UTF-8" standalone="yes"?><Relationships xmlns="http://schemas.openxmlformats.org/package/2006/relationships"><Relationship Id="rId2" Target="../media/image27.jpeg" Type="http://schemas.openxmlformats.org/officeDocument/2006/relationships/image"/><Relationship Id="rId1" Target="../slideLayouts/slideLayout7.xml" Type="http://schemas.openxmlformats.org/officeDocument/2006/relationships/slideLayout"/></Relationships>
</file>

<file path=ppt/slides/_rels/slide38.xml.rels><?xml version="1.0" encoding="UTF-8" standalone="yes"?><Relationships xmlns="http://schemas.openxmlformats.org/package/2006/relationships"><Relationship Id="rId2" Target="../media/image28.jpeg" Type="http://schemas.openxmlformats.org/officeDocument/2006/relationships/image"/><Relationship Id="rId1" Target="../slideLayouts/slideLayout7.xml" Type="http://schemas.openxmlformats.org/officeDocument/2006/relationships/slideLayout"/></Relationships>
</file>

<file path=ppt/slides/_rels/slide39.xml.rels><?xml version="1.0" encoding="UTF-8" standalone="yes"?><Relationships xmlns="http://schemas.openxmlformats.org/package/2006/relationships"><Relationship Id="rId2" Target="../media/image29.jpeg" Type="http://schemas.openxmlformats.org/officeDocument/2006/relationships/image"/><Relationship Id="rId1" Target="../slideLayouts/slideLayout7.xml" Type="http://schemas.openxmlformats.org/officeDocument/2006/relationships/slideLayout"/></Relationships>
</file>

<file path=ppt/slides/_rels/slide4.xml.rels><?xml version="1.0" encoding="UTF-8" standalone="yes"?><Relationships xmlns="http://schemas.openxmlformats.org/package/2006/relationships"><Relationship Id="rId2" Target="../notesSlides/notesSlide4.xml" Type="http://schemas.openxmlformats.org/officeDocument/2006/relationships/notesSlide"/><Relationship Id="rId1" Target="../slideLayouts/slideLayout7.xml" Type="http://schemas.openxmlformats.org/officeDocument/2006/relationships/slideLayout"/></Relationships>
</file>

<file path=ppt/slides/_rels/slide40.xml.rels><?xml version="1.0" encoding="UTF-8" standalone="yes"?><Relationships xmlns="http://schemas.openxmlformats.org/package/2006/relationships"><Relationship Id="rId2" Target="../media/image30.jpeg" Type="http://schemas.openxmlformats.org/officeDocument/2006/relationships/image"/><Relationship Id="rId1" Target="../slideLayouts/slideLayout7.xml" Type="http://schemas.openxmlformats.org/officeDocument/2006/relationships/slideLayout"/></Relationships>
</file>

<file path=ppt/slides/_rels/slide41.xml.rels><?xml version="1.0" encoding="UTF-8" standalone="yes"?><Relationships xmlns="http://schemas.openxmlformats.org/package/2006/relationships"><Relationship Id="rId3" Target="../media/image32.jpeg" Type="http://schemas.openxmlformats.org/officeDocument/2006/relationships/image"/><Relationship Id="rId2" Target="../media/image31.jpeg" Type="http://schemas.openxmlformats.org/officeDocument/2006/relationships/image"/><Relationship Id="rId1" Target="../slideLayouts/slideLayout7.xml" Type="http://schemas.openxmlformats.org/officeDocument/2006/relationships/slideLayout"/></Relationships>
</file>

<file path=ppt/slides/_rels/slide42.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43.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44.xml.rels><?xml version="1.0" encoding="UTF-8" standalone="yes"?><Relationships xmlns="http://schemas.openxmlformats.org/package/2006/relationships"><Relationship Id="rId2" Target="../media/image33.jpeg" Type="http://schemas.openxmlformats.org/officeDocument/2006/relationships/image"/><Relationship Id="rId1" Target="../slideLayouts/slideLayout7.xml" Type="http://schemas.openxmlformats.org/officeDocument/2006/relationships/slideLayout"/></Relationships>
</file>

<file path=ppt/slides/_rels/slide45.xml.rels><?xml version="1.0" encoding="UTF-8" standalone="yes"?><Relationships xmlns="http://schemas.openxmlformats.org/package/2006/relationships"><Relationship Id="rId2" Target="../media/image34.png" Type="http://schemas.openxmlformats.org/officeDocument/2006/relationships/image"/><Relationship Id="rId1" Target="../slideLayouts/slideLayout7.xml" Type="http://schemas.openxmlformats.org/officeDocument/2006/relationships/slideLayout"/></Relationships>
</file>

<file path=ppt/slides/_rels/slide46.xml.rels><?xml version="1.0" encoding="UTF-8" standalone="yes"?><Relationships xmlns="http://schemas.openxmlformats.org/package/2006/relationships"><Relationship Id="rId1" Target="../slideLayouts/slideLayout18.xml" Type="http://schemas.openxmlformats.org/officeDocument/2006/relationships/slideLayout"/></Relationships>
</file>

<file path=ppt/slides/_rels/slide47.xml.rels><?xml version="1.0" encoding="UTF-8" standalone="yes"?><Relationships xmlns="http://schemas.openxmlformats.org/package/2006/relationships"><Relationship Id="rId4" Target="../media/image37.jpeg" Type="http://schemas.openxmlformats.org/officeDocument/2006/relationships/image"/><Relationship Id="rId3" Target="../media/image36.png" Type="http://schemas.openxmlformats.org/officeDocument/2006/relationships/image"/><Relationship Id="rId2" Target="../media/image35.jpeg" Type="http://schemas.openxmlformats.org/officeDocument/2006/relationships/image"/><Relationship Id="rId1" Target="../slideLayouts/slideLayout7.xml" Type="http://schemas.openxmlformats.org/officeDocument/2006/relationships/slideLayout"/></Relationships>
</file>

<file path=ppt/slides/_rels/slide48.xml.rels><?xml version="1.0" encoding="UTF-8" standalone="yes"?><Relationships xmlns="http://schemas.openxmlformats.org/package/2006/relationships"><Relationship Id="rId3" Target="../media/image39.jpeg" Type="http://schemas.openxmlformats.org/officeDocument/2006/relationships/image"/><Relationship Id="rId2" Target="../media/image38.jpeg" Type="http://schemas.openxmlformats.org/officeDocument/2006/relationships/image"/><Relationship Id="rId1" Target="../slideLayouts/slideLayout7.xml" Type="http://schemas.openxmlformats.org/officeDocument/2006/relationships/slideLayout"/></Relationships>
</file>

<file path=ppt/slides/_rels/slide49.xml.rels><?xml version="1.0" encoding="UTF-8" standalone="yes"?><Relationships xmlns="http://schemas.openxmlformats.org/package/2006/relationships"><Relationship Id="rId3" Target="../media/image41.jpeg" Type="http://schemas.openxmlformats.org/officeDocument/2006/relationships/image"/><Relationship Id="rId2" Target="../media/image40.jpeg" Type="http://schemas.openxmlformats.org/officeDocument/2006/relationships/image"/><Relationship Id="rId1" Target="../slideLayouts/slideLayout7.xml" Type="http://schemas.openxmlformats.org/officeDocument/2006/relationships/slideLayout"/></Relationships>
</file>

<file path=ppt/slides/_rels/slide5.xml.rels><?xml version="1.0" encoding="UTF-8" standalone="yes"?><Relationships xmlns="http://schemas.openxmlformats.org/package/2006/relationships"><Relationship Id="rId2" Target="../notesSlides/notesSlide5.xml" Type="http://schemas.openxmlformats.org/officeDocument/2006/relationships/notesSlide"/><Relationship Id="rId1" Target="../slideLayouts/slideLayout7.xml" Type="http://schemas.openxmlformats.org/officeDocument/2006/relationships/slideLayout"/></Relationships>
</file>

<file path=ppt/slides/_rels/slide50.xml.rels><?xml version="1.0" encoding="UTF-8" standalone="yes"?><Relationships xmlns="http://schemas.openxmlformats.org/package/2006/relationships"><Relationship Id="rId3" Target="../media/image43.jpeg" Type="http://schemas.openxmlformats.org/officeDocument/2006/relationships/image"/><Relationship Id="rId2" Target="../media/image42.jpeg" Type="http://schemas.openxmlformats.org/officeDocument/2006/relationships/image"/><Relationship Id="rId1" Target="../slideLayouts/slideLayout7.xml" Type="http://schemas.openxmlformats.org/officeDocument/2006/relationships/slideLayout"/></Relationships>
</file>

<file path=ppt/slides/_rels/slide51.xml.rels><?xml version="1.0" encoding="UTF-8" standalone="yes"?><Relationships xmlns="http://schemas.openxmlformats.org/package/2006/relationships"><Relationship Id="rId2" Target="../media/image44.jpeg" Type="http://schemas.openxmlformats.org/officeDocument/2006/relationships/image"/><Relationship Id="rId1" Target="../slideLayouts/slideLayout7.xml" Type="http://schemas.openxmlformats.org/officeDocument/2006/relationships/slideLayout"/></Relationships>
</file>

<file path=ppt/slides/_rels/slide52.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53.xml.rels><?xml version="1.0" encoding="UTF-8" standalone="yes"?><Relationships xmlns="http://schemas.openxmlformats.org/package/2006/relationships"><Relationship Id="rId3" Target="../media/image46.jpeg" Type="http://schemas.openxmlformats.org/officeDocument/2006/relationships/image"/><Relationship Id="rId2" Target="../media/image45.jpeg" Type="http://schemas.openxmlformats.org/officeDocument/2006/relationships/image"/><Relationship Id="rId1" Target="../slideLayouts/slideLayout7.xml" Type="http://schemas.openxmlformats.org/officeDocument/2006/relationships/slideLayout"/></Relationships>
</file>

<file path=ppt/slides/_rels/slide54.xml.rels><?xml version="1.0" encoding="UTF-8" standalone="yes"?><Relationships xmlns="http://schemas.openxmlformats.org/package/2006/relationships"><Relationship Id="rId3" Target="../media/image48.jpeg" Type="http://schemas.openxmlformats.org/officeDocument/2006/relationships/image"/><Relationship Id="rId2" Target="../media/image47.jpeg" Type="http://schemas.openxmlformats.org/officeDocument/2006/relationships/image"/><Relationship Id="rId1" Target="../slideLayouts/slideLayout7.xml" Type="http://schemas.openxmlformats.org/officeDocument/2006/relationships/slideLayout"/></Relationships>
</file>

<file path=ppt/slides/_rels/slide55.xml.rels><?xml version="1.0" encoding="UTF-8" standalone="yes"?><Relationships xmlns="http://schemas.openxmlformats.org/package/2006/relationships"><Relationship Id="rId3" Target="../media/image50.jpeg" Type="http://schemas.openxmlformats.org/officeDocument/2006/relationships/image"/><Relationship Id="rId2" Target="../media/image49.jpeg" Type="http://schemas.openxmlformats.org/officeDocument/2006/relationships/image"/><Relationship Id="rId1" Target="../slideLayouts/slideLayout7.xml" Type="http://schemas.openxmlformats.org/officeDocument/2006/relationships/slideLayout"/></Relationships>
</file>

<file path=ppt/slides/_rels/slide56.xml.rels><?xml version="1.0" encoding="UTF-8" standalone="yes"?><Relationships xmlns="http://schemas.openxmlformats.org/package/2006/relationships"><Relationship Id="rId4" Target="../media/image53.jpeg" Type="http://schemas.openxmlformats.org/officeDocument/2006/relationships/image"/><Relationship Id="rId3" Target="../media/image52.jpeg" Type="http://schemas.openxmlformats.org/officeDocument/2006/relationships/image"/><Relationship Id="rId2" Target="../media/image51.jpeg" Type="http://schemas.openxmlformats.org/officeDocument/2006/relationships/image"/><Relationship Id="rId1" Target="../slideLayouts/slideLayout7.xml" Type="http://schemas.openxmlformats.org/officeDocument/2006/relationships/slideLayout"/></Relationships>
</file>

<file path=ppt/slides/_rels/slide57.xml.rels><?xml version="1.0" encoding="UTF-8" standalone="yes"?><Relationships xmlns="http://schemas.openxmlformats.org/package/2006/relationships"><Relationship Id="rId2" Target="../media/image54.jpeg" Type="http://schemas.openxmlformats.org/officeDocument/2006/relationships/image"/><Relationship Id="rId1" Target="../slideLayouts/slideLayout7.xml" Type="http://schemas.openxmlformats.org/officeDocument/2006/relationships/slideLayout"/></Relationships>
</file>

<file path=ppt/slides/_rels/slide5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59.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6.xml.rels><?xml version="1.0" encoding="UTF-8" standalone="yes"?><Relationships xmlns="http://schemas.openxmlformats.org/package/2006/relationships"><Relationship Id="rId2" Target="../notesSlides/notesSlide6.xml" Type="http://schemas.openxmlformats.org/officeDocument/2006/relationships/notesSlide"/><Relationship Id="rId1" Target="../slideLayouts/slideLayout18.xml" Type="http://schemas.openxmlformats.org/officeDocument/2006/relationships/slideLayout"/></Relationships>
</file>

<file path=ppt/slides/_rels/slide60.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61.xml.rels><?xml version="1.0" encoding="UTF-8" standalone="yes"?><Relationships xmlns="http://schemas.openxmlformats.org/package/2006/relationships"><Relationship Id="rId4" Target="../media/image57.jpeg" Type="http://schemas.openxmlformats.org/officeDocument/2006/relationships/image"/><Relationship Id="rId3" Target="../media/image56.jpeg" Type="http://schemas.openxmlformats.org/officeDocument/2006/relationships/image"/><Relationship Id="rId2" Target="../media/image55.jpeg" Type="http://schemas.openxmlformats.org/officeDocument/2006/relationships/image"/><Relationship Id="rId1" Target="../slideLayouts/slideLayout7.xml" Type="http://schemas.openxmlformats.org/officeDocument/2006/relationships/slideLayout"/></Relationships>
</file>

<file path=ppt/slides/_rels/slide62.xml.rels><?xml version="1.0" encoding="UTF-8" standalone="yes"?><Relationships xmlns="http://schemas.openxmlformats.org/package/2006/relationships"><Relationship Id="rId3" Target="../media/image59.jpeg" Type="http://schemas.openxmlformats.org/officeDocument/2006/relationships/image"/><Relationship Id="rId2" Target="../media/image58.jpeg" Type="http://schemas.openxmlformats.org/officeDocument/2006/relationships/image"/><Relationship Id="rId1" Target="../slideLayouts/slideLayout7.xml" Type="http://schemas.openxmlformats.org/officeDocument/2006/relationships/slideLayout"/></Relationships>
</file>

<file path=ppt/slides/_rels/slide63.xml.rels><?xml version="1.0" encoding="UTF-8" standalone="yes"?><Relationships xmlns="http://schemas.openxmlformats.org/package/2006/relationships"><Relationship Id="rId3" Target="../media/image61.jpeg" Type="http://schemas.openxmlformats.org/officeDocument/2006/relationships/image"/><Relationship Id="rId2" Target="../media/image60.jpeg" Type="http://schemas.openxmlformats.org/officeDocument/2006/relationships/image"/><Relationship Id="rId1" Target="../slideLayouts/slideLayout7.xml" Type="http://schemas.openxmlformats.org/officeDocument/2006/relationships/slideLayout"/></Relationships>
</file>

<file path=ppt/slides/_rels/slide64.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65.xml.rels><?xml version="1.0" encoding="UTF-8" standalone="yes"?><Relationships xmlns="http://schemas.openxmlformats.org/package/2006/relationships"><Relationship Id="rId2" Target="../media/image62.jpeg" Type="http://schemas.openxmlformats.org/officeDocument/2006/relationships/image"/><Relationship Id="rId1" Target="../slideLayouts/slideLayout18.xml" Type="http://schemas.openxmlformats.org/officeDocument/2006/relationships/slideLayout"/></Relationships>
</file>

<file path=ppt/slides/_rels/slide66.xml.rels><?xml version="1.0" encoding="UTF-8" standalone="yes"?><Relationships xmlns="http://schemas.openxmlformats.org/package/2006/relationships"><Relationship Id="rId2" Target="../media/image63.jpeg" Type="http://schemas.openxmlformats.org/officeDocument/2006/relationships/image"/><Relationship Id="rId1" Target="../slideLayouts/slideLayout18.xml" Type="http://schemas.openxmlformats.org/officeDocument/2006/relationships/slideLayout"/></Relationships>
</file>

<file path=ppt/slides/_rels/slide67.xml.rels><?xml version="1.0" encoding="UTF-8" standalone="yes"?><Relationships xmlns="http://schemas.openxmlformats.org/package/2006/relationships"><Relationship Id="rId2" Target="../media/image64.jpeg" Type="http://schemas.openxmlformats.org/officeDocument/2006/relationships/image"/><Relationship Id="rId1" Target="../slideLayouts/slideLayout18.xml" Type="http://schemas.openxmlformats.org/officeDocument/2006/relationships/slideLayout"/></Relationships>
</file>

<file path=ppt/slides/_rels/slide7.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<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<Relationships xmlns="http://schemas.openxmlformats.org/package/2006/relationships"><Relationship Id="rId2" Target="../media/image4.jpeg" Type="http://schemas.openxmlformats.org/officeDocument/2006/relationships/image"/><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22"/>
          <p:cNvSpPr>
            <a:spLocks/>
          </p:cNvSpPr>
          <p:nvPr>
            <p:ph type="title"/>
          </p:nvPr>
        </p:nvSpPr>
        <p:spPr>
          <a:xfrm>
            <a:off x="533400" y="304800"/>
            <a:ext cx="8153400" cy="914400"/>
          </a:xfrm>
          <a:prstGeom prst="rect">
            <a:avLst/>
          </a:prstGeom>
        </p:spPr>
        <p:txBody>
          <a:bodyPr anchor="ctr" bIns="45720" lIns="91440" numCol="1" rIns="91440" tIns="45720" wrap="square"/>
          <a:lstStyle/>
          <a:p>
            <a:r>
              <a:t>The Garland Company, Inc.</a:t>
            </a:r>
          </a:p>
        </p:txBody>
      </p:sp>
      <p:sp>
        <p:nvSpPr>
          <p:cNvPr id="23" name="Text Box 23"/>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sz="2800"/>
              <a:t>A Full Service, ISO Certified, Roof Asset Management Company, Established in 1895</a:t>
            </a:r>
          </a:p>
          <a:p>
            <a:pPr indent="-342900" marL="342900"/>
            <a:r>
              <a:rPr dirty="0" lang="en-US" smtClean="0" sz="2800"/>
              <a:t>Manufactures a Full Line of High Performance Products:</a:t>
            </a:r>
          </a:p>
          <a:p>
            <a:pPr indent="-285750" lvl="1" marL="742950"/>
            <a:r>
              <a:rPr dirty="0" lang="en-US" smtClean="0" sz="2400"/>
              <a:t>Modified Bitumen Roof Systems</a:t>
            </a:r>
          </a:p>
          <a:p>
            <a:pPr indent="-285750" lvl="1" marL="742950"/>
            <a:r>
              <a:rPr dirty="0" lang="en-US" smtClean="0" sz="2400"/>
              <a:t>Built-Up Roofing</a:t>
            </a:r>
          </a:p>
          <a:p>
            <a:pPr indent="-285750" lvl="1" marL="742950"/>
            <a:r>
              <a:rPr dirty="0" lang="en-US" smtClean="0" sz="2400"/>
              <a:t>Standing Seam and Flat Seam Metal Roofing</a:t>
            </a:r>
          </a:p>
          <a:p>
            <a:pPr indent="-285750" lvl="1" marL="742950"/>
            <a:r>
              <a:rPr dirty="0" lang="en-US" smtClean="0" sz="2400"/>
              <a:t>Liquid Membranes</a:t>
            </a:r>
          </a:p>
          <a:p>
            <a:pPr indent="-285750" lvl="1" marL="742950"/>
            <a:r>
              <a:rPr dirty="0" lang="en-US" smtClean="0" sz="2400"/>
              <a:t>Full Line of Maintenance Products</a:t>
            </a:r>
          </a:p>
          <a:p>
            <a:pPr indent="-285750" lvl="1" marL="742950"/>
            <a:r>
              <a:rPr dirty="0" lang="en-US" smtClean="0" sz="2400"/>
              <a:t>Green Roofing and Sustainable Design</a:t>
            </a:r>
          </a:p>
        </p:txBody>
      </p:sp>
    </p:spTree>
  </p:cSld>
  <p:clrMapOvr>
    <a:masterClrMapping/>
  </p:clrMapOvr>
  <p:transition spd="med">
    <p:zoom dir="o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 Box 39"/>
          <p:cNvSpPr>
            <a:spLocks/>
          </p:cNvSpPr>
          <p:nvPr>
            <p:ph type="title"/>
          </p:nvPr>
        </p:nvSpPr>
        <p:spPr>
          <a:xfrm>
            <a:off x="533400" y="304800"/>
            <a:ext cx="8610600" cy="914400"/>
          </a:xfrm>
          <a:prstGeom prst="rect">
            <a:avLst/>
          </a:prstGeom>
        </p:spPr>
        <p:txBody>
          <a:bodyPr anchor="ctr" bIns="45720" lIns="91440" numCol="1" rIns="91440" tIns="45720" wrap="square"/>
          <a:lstStyle/>
          <a:p>
            <a:pPr indent="0" marL="0"/>
            <a:r>
              <a:rPr dirty="0" lang="en-US" smtClean="0" sz="4200"/>
              <a:t>Additional Costs of Roof Neglect</a:t>
            </a:r>
          </a:p>
        </p:txBody>
      </p:sp>
      <p:sp>
        <p:nvSpPr>
          <p:cNvPr id="40" name="Text Box 40"/>
          <p:cNvSpPr>
            <a:spLocks/>
          </p:cNvSpPr>
          <p:nvPr>
            <p:ph type="body"/>
          </p:nvPr>
        </p:nvSpPr>
        <p:spPr>
          <a:xfrm>
            <a:off x="533400" y="1371600"/>
            <a:ext cx="8229600" cy="4953000"/>
          </a:xfrm>
          <a:prstGeom prst="rect">
            <a:avLst/>
          </a:prstGeom>
        </p:spPr>
        <p:txBody>
          <a:bodyPr anchor="t" bIns="45720" lIns="91440" numCol="1" rIns="91440" tIns="45720" wrap="square"/>
          <a:lstStyle/>
          <a:p>
            <a:r>
              <a:t>Shutdown Time / Internal Damage (Computers, Machinery, Stock)</a:t>
            </a:r>
          </a:p>
          <a:p>
            <a:r>
              <a:t>Safety Issues</a:t>
            </a:r>
          </a:p>
          <a:p>
            <a:r>
              <a:t>Environmental Issues</a:t>
            </a:r>
          </a:p>
          <a:p>
            <a:r>
              <a:t>Mold</a:t>
            </a:r>
          </a:p>
        </p:txBody>
      </p:sp>
    </p:spTree>
  </p:cSld>
  <p:clrMapOvr>
    <a:masterClrMapping/>
  </p:clrMapOvr>
  <p:transition spd="med">
    <p:zoom dir="o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Box 41"/>
          <p:cNvSpPr>
            <a:spLocks/>
          </p:cNvSpPr>
          <p:nvPr>
            <p:ph type="title"/>
          </p:nvPr>
        </p:nvSpPr>
        <p:spPr>
          <a:xfrm>
            <a:off x="533400" y="381000"/>
            <a:ext cx="8610600" cy="914400"/>
          </a:xfrm>
          <a:prstGeom prst="rect">
            <a:avLst/>
          </a:prstGeom>
        </p:spPr>
        <p:txBody>
          <a:bodyPr anchor="ctr" bIns="45720" lIns="91440" numCol="1" rIns="91440" tIns="45720" wrap="square"/>
          <a:lstStyle/>
          <a:p>
            <a:pPr indent="0" marL="0">
              <a:lnSpc>
                <a:spcPct val="75000"/>
              </a:lnSpc>
            </a:pPr>
            <a:r>
              <a:rPr dirty="0" lang="en-US" smtClean="0" sz="4000"/>
              <a:t>Shutdown Time &amp; Internal Damage</a:t>
            </a:r>
          </a:p>
        </p:txBody>
      </p:sp>
      <p:pic>
        <p:nvPicPr>
          <p:cNvPr id="42" name="Picture 42"/>
          <p:cNvPicPr>
            <a:picLocks noChangeAspect="1"/>
          </p:cNvPicPr>
          <p:nvPr/>
        </p:nvPicPr>
        <p:blipFill>
          <a:blip r:embed="rId3"/>
          <a:srcRect b="0" l="0" r="0" t="0"/>
          <a:stretch/>
        </p:blipFill>
        <p:spPr>
          <a:xfrm>
            <a:off x="4572000" y="1524000"/>
            <a:ext cx="4286250" cy="3273425"/>
          </a:xfrm>
          <a:prstGeom prst="rect">
            <a:avLst/>
          </a:prstGeom>
          <a:noFill/>
          <a:ln>
            <a:noFill/>
          </a:ln>
          <a:effectLst>
            <a:outerShdw blurRad="63500" dir="2700000" dist="53881">
              <a:schemeClr val="tx1">
                <a:alpha val="100000"/>
              </a:schemeClr>
            </a:outerShdw>
          </a:effectLst>
        </p:spPr>
      </p:pic>
      <p:pic>
        <p:nvPicPr>
          <p:cNvPr id="44" name="Picture 44"/>
          <p:cNvPicPr>
            <a:picLocks noChangeAspect="1"/>
          </p:cNvPicPr>
          <p:nvPr/>
        </p:nvPicPr>
        <p:blipFill>
          <a:blip r:embed="rId4"/>
          <a:stretch/>
        </p:blipFill>
        <p:spPr>
          <a:xfrm>
            <a:off x="609600" y="2895600"/>
            <a:ext cx="4314825" cy="3394075"/>
          </a:xfrm>
          <a:prstGeom prst="rect">
            <a:avLst/>
          </a:prstGeom>
          <a:noFill/>
          <a:ln>
            <a:noFill/>
          </a:ln>
          <a:effectLst>
            <a:outerShdw blurRad="63500" dir="2700000" dist="53881">
              <a:schemeClr val="tx1"/>
            </a:outerShdw>
          </a:effectLst>
        </p:spPr>
      </p:pic>
    </p:spTree>
  </p:cSld>
  <p:clrMapOvr>
    <a:masterClrMapping/>
  </p:clrMapOvr>
  <p:transition spd="med">
    <p:zoom dir="o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6"/>
          <p:cNvPicPr>
            <a:picLocks noChangeAspect="1"/>
          </p:cNvPicPr>
          <p:nvPr/>
        </p:nvPicPr>
        <p:blipFill>
          <a:blip r:embed="rId3"/>
          <a:stretch/>
        </p:blipFill>
        <p:spPr>
          <a:xfrm>
            <a:off x="4495800" y="1524000"/>
            <a:ext cx="3963987" cy="3014662"/>
          </a:xfrm>
          <a:prstGeom prst="rect">
            <a:avLst/>
          </a:prstGeom>
          <a:solidFill>
            <a:schemeClr val="bg2"/>
          </a:solidFill>
          <a:ln>
            <a:noFill/>
          </a:ln>
          <a:effectLst>
            <a:outerShdw blurRad="63500" dir="5400000" dist="38100">
              <a:schemeClr val="tx1"/>
            </a:outerShdw>
          </a:effectLst>
        </p:spPr>
      </p:pic>
      <p:pic>
        <p:nvPicPr>
          <p:cNvPr id="48" name="Picture 48"/>
          <p:cNvPicPr>
            <a:picLocks noChangeAspect="1"/>
          </p:cNvPicPr>
          <p:nvPr/>
        </p:nvPicPr>
        <p:blipFill>
          <a:blip r:embed="rId4"/>
          <a:stretch/>
        </p:blipFill>
        <p:spPr>
          <a:xfrm>
            <a:off x="609600" y="3200400"/>
            <a:ext cx="3962400" cy="3051175"/>
          </a:xfrm>
          <a:prstGeom prst="rect">
            <a:avLst/>
          </a:prstGeom>
          <a:noFill/>
          <a:ln>
            <a:noFill/>
          </a:ln>
          <a:effectLst>
            <a:outerShdw blurRad="63500" dir="5400000" dist="38100">
              <a:schemeClr val="tx1"/>
            </a:outerShdw>
          </a:effectLst>
        </p:spPr>
      </p:pic>
      <p:sp>
        <p:nvSpPr>
          <p:cNvPr id="50" name="Text Box 50"/>
          <p:cNvSpPr>
            <a:spLocks/>
          </p:cNvSpPr>
          <p:nvPr>
            <p:ph type="title"/>
          </p:nvPr>
        </p:nvSpPr>
        <p:spPr>
          <a:xfrm>
            <a:off x="533400" y="304800"/>
            <a:ext cx="8153400" cy="914400"/>
          </a:xfrm>
          <a:prstGeom prst="rect">
            <a:avLst/>
          </a:prstGeom>
        </p:spPr>
        <p:txBody>
          <a:bodyPr anchor="ctr" bIns="45720" lIns="91440" numCol="1" rIns="91440" tIns="45720" wrap="square"/>
          <a:lstStyle/>
          <a:p>
            <a:r>
              <a:t>Safety Issues</a:t>
            </a:r>
          </a:p>
        </p:txBody>
      </p:sp>
    </p:spTree>
  </p:cSld>
  <p:clrMapOvr>
    <a:masterClrMapping/>
  </p:clrMapOvr>
  <p:transition spd="med">
    <p:zoom dir="o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 Box 51"/>
          <p:cNvSpPr>
            <a:spLocks/>
          </p:cNvSpPr>
          <p:nvPr>
            <p:ph type="title"/>
          </p:nvPr>
        </p:nvSpPr>
        <p:spPr>
          <a:xfrm>
            <a:off x="533400" y="304800"/>
            <a:ext cx="8153400" cy="914400"/>
          </a:xfrm>
          <a:prstGeom prst="rect">
            <a:avLst/>
          </a:prstGeom>
        </p:spPr>
        <p:txBody>
          <a:bodyPr anchor="ctr" bIns="45720" lIns="91440" numCol="1" rIns="91440" tIns="45720" wrap="square"/>
          <a:lstStyle/>
          <a:p>
            <a:r>
              <a:t>Environmental Issues</a:t>
            </a:r>
          </a:p>
        </p:txBody>
      </p:sp>
      <p:pic>
        <p:nvPicPr>
          <p:cNvPr id="52" name="Picture 52"/>
          <p:cNvPicPr>
            <a:picLocks noChangeAspect="1"/>
          </p:cNvPicPr>
          <p:nvPr/>
        </p:nvPicPr>
        <p:blipFill>
          <a:blip r:embed="rId2"/>
          <a:stretch/>
        </p:blipFill>
        <p:spPr>
          <a:xfrm>
            <a:off x="609600" y="1600200"/>
            <a:ext cx="3135312" cy="2887662"/>
          </a:xfrm>
          <a:prstGeom prst="rect">
            <a:avLst/>
          </a:prstGeom>
          <a:noFill/>
          <a:ln>
            <a:noFill/>
          </a:ln>
          <a:effectLst>
            <a:outerShdw blurRad="63500" dir="2700000" dist="53881">
              <a:schemeClr val="tx1"/>
            </a:outerShdw>
          </a:effectLst>
        </p:spPr>
      </p:pic>
      <p:pic>
        <p:nvPicPr>
          <p:cNvPr id="54" name="Picture 54"/>
          <p:cNvPicPr>
            <a:picLocks noChangeAspect="1"/>
          </p:cNvPicPr>
          <p:nvPr/>
        </p:nvPicPr>
        <p:blipFill>
          <a:blip r:embed="rId3"/>
          <a:stretch/>
        </p:blipFill>
        <p:spPr>
          <a:xfrm>
            <a:off x="4635500" y="1524000"/>
            <a:ext cx="4203700" cy="3014662"/>
          </a:xfrm>
          <a:prstGeom prst="rect">
            <a:avLst/>
          </a:prstGeom>
          <a:noFill/>
          <a:ln>
            <a:noFill/>
          </a:ln>
          <a:effectLst>
            <a:outerShdw blurRad="63500" dir="2700000" dist="53881">
              <a:schemeClr val="tx1"/>
            </a:outerShdw>
          </a:effectLst>
        </p:spPr>
      </p:pic>
      <p:pic>
        <p:nvPicPr>
          <p:cNvPr id="56" name="Picture 56"/>
          <p:cNvPicPr>
            <a:picLocks noChangeAspect="1"/>
          </p:cNvPicPr>
          <p:nvPr/>
        </p:nvPicPr>
        <p:blipFill>
          <a:blip r:embed="rId4"/>
          <a:stretch/>
        </p:blipFill>
        <p:spPr>
          <a:xfrm>
            <a:off x="1603375" y="3963987"/>
            <a:ext cx="3349625" cy="2346325"/>
          </a:xfrm>
          <a:prstGeom prst="rect">
            <a:avLst/>
          </a:prstGeom>
          <a:noFill/>
          <a:ln>
            <a:noFill/>
          </a:ln>
          <a:effectLst>
            <a:outerShdw blurRad="63500" dir="2700000" dist="53881">
              <a:schemeClr val="tx1"/>
            </a:outerShdw>
          </a:effectLst>
        </p:spPr>
      </p:pic>
    </p:spTree>
  </p:cSld>
  <p:clrMapOvr>
    <a:masterClrMapping/>
  </p:clrMapOvr>
  <p:transition spd="med">
    <p:zoom dir="o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58"/>
          <p:cNvPicPr>
            <a:picLocks noChangeAspect="1"/>
          </p:cNvPicPr>
          <p:nvPr/>
        </p:nvPicPr>
        <p:blipFill>
          <a:blip r:embed="rId3"/>
          <a:stretch/>
        </p:blipFill>
        <p:spPr>
          <a:xfrm>
            <a:off x="4673600" y="1524000"/>
            <a:ext cx="4165600" cy="3095625"/>
          </a:xfrm>
          <a:prstGeom prst="rect">
            <a:avLst/>
          </a:prstGeom>
          <a:solidFill>
            <a:schemeClr val="bg2"/>
          </a:solidFill>
          <a:ln>
            <a:noFill/>
          </a:ln>
          <a:effectLst>
            <a:outerShdw blurRad="63500" dir="2700000" dist="53881">
              <a:schemeClr val="tx1"/>
            </a:outerShdw>
          </a:effectLst>
        </p:spPr>
      </p:pic>
      <p:pic>
        <p:nvPicPr>
          <p:cNvPr id="60" name="Picture 60"/>
          <p:cNvPicPr>
            <a:picLocks noChangeAspect="1"/>
          </p:cNvPicPr>
          <p:nvPr/>
        </p:nvPicPr>
        <p:blipFill>
          <a:blip r:embed="rId4"/>
          <a:stretch/>
        </p:blipFill>
        <p:spPr>
          <a:xfrm>
            <a:off x="609600" y="2871787"/>
            <a:ext cx="4432300" cy="3452812"/>
          </a:xfrm>
          <a:prstGeom prst="rect">
            <a:avLst/>
          </a:prstGeom>
          <a:solidFill>
            <a:schemeClr val="bg2"/>
          </a:solidFill>
          <a:ln>
            <a:noFill/>
          </a:ln>
          <a:effectLst>
            <a:outerShdw blurRad="63500" dir="2700000" dist="53881">
              <a:schemeClr val="tx1"/>
            </a:outerShdw>
          </a:effectLst>
        </p:spPr>
      </p:pic>
      <p:sp>
        <p:nvSpPr>
          <p:cNvPr id="62" name="Text Box 62"/>
          <p:cNvSpPr>
            <a:spLocks/>
          </p:cNvSpPr>
          <p:nvPr>
            <p:ph type="title"/>
          </p:nvPr>
        </p:nvSpPr>
        <p:spPr>
          <a:xfrm>
            <a:off x="533400" y="304800"/>
            <a:ext cx="8153400" cy="914400"/>
          </a:xfrm>
          <a:prstGeom prst="rect">
            <a:avLst/>
          </a:prstGeom>
        </p:spPr>
        <p:txBody>
          <a:bodyPr anchor="ctr" bIns="45720" lIns="91440" numCol="1" rIns="91440" tIns="45720" wrap="square"/>
          <a:lstStyle/>
          <a:p>
            <a:r>
              <a:t>Mold</a:t>
            </a:r>
          </a:p>
        </p:txBody>
      </p:sp>
    </p:spTree>
  </p:cSld>
  <p:clrMapOvr>
    <a:masterClrMapping/>
  </p:clrMapOvr>
  <p:transition spd="med">
    <p:zoom dir="o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63"/>
          <p:cNvSpPr>
            <a:spLocks/>
          </p:cNvSpPr>
          <p:nvPr>
            <p:ph type="title"/>
          </p:nvPr>
        </p:nvSpPr>
        <p:spPr>
          <a:xfrm>
            <a:off x="533400" y="304800"/>
            <a:ext cx="8153400" cy="914400"/>
          </a:xfrm>
          <a:prstGeom prst="rect">
            <a:avLst/>
          </a:prstGeom>
        </p:spPr>
        <p:txBody>
          <a:bodyPr anchor="ctr" bIns="45720" lIns="91440" numCol="1" rIns="91440" tIns="45720" wrap="square"/>
          <a:lstStyle/>
          <a:p>
            <a:r>
              <a:t>Mold Signs</a:t>
            </a:r>
          </a:p>
        </p:txBody>
      </p:sp>
      <p:sp>
        <p:nvSpPr>
          <p:cNvPr id="64" name="Text Box 64"/>
          <p:cNvSpPr>
            <a:spLocks/>
          </p:cNvSpPr>
          <p:nvPr>
            <p:ph sz="half" type="body"/>
          </p:nvPr>
        </p:nvSpPr>
        <p:spPr>
          <a:xfrm>
            <a:off x="533400" y="1371600"/>
            <a:ext cx="4038600" cy="4953000"/>
          </a:xfrm>
          <a:prstGeom prst="rect">
            <a:avLst/>
          </a:prstGeom>
        </p:spPr>
        <p:txBody>
          <a:bodyPr anchor="t" bIns="45720" lIns="91440" numCol="1" rIns="91440" tIns="45720" wrap="square"/>
          <a:lstStyle>
            <a:lvl1pPr>
              <a:defRPr dirty="0" lang="en-US" smtClean="0" sz="2800"/>
            </a:lvl1pPr>
            <a:lvl2pPr>
              <a:defRPr dirty="0" lang="en-US" smtClean="0" sz="2400"/>
            </a:lvl2pPr>
            <a:lvl3pPr>
              <a:defRPr dirty="0" lang="en-US" smtClean="0" sz="2000"/>
            </a:lvl3pPr>
            <a:lvl4pPr>
              <a:defRPr dirty="0" lang="en-US" smtClean="0" sz="1800"/>
            </a:lvl4pPr>
            <a:lvl5pPr>
              <a:defRPr dirty="0" lang="en-US" smtClean="0" sz="1600"/>
            </a:lvl5pPr>
          </a:lstStyle>
          <a:p>
            <a:pPr>
              <a:lnSpc>
                <a:spcPct val="110000"/>
              </a:lnSpc>
            </a:pPr>
            <a:r>
              <a:rPr dirty="0" lang="en-US" smtClean="0"/>
              <a:t>Water Damage</a:t>
            </a:r>
          </a:p>
          <a:p>
            <a:pPr>
              <a:lnSpc>
                <a:spcPct val="110000"/>
              </a:lnSpc>
            </a:pPr>
            <a:r>
              <a:rPr dirty="0" lang="en-US" smtClean="0"/>
              <a:t>Musty Smell</a:t>
            </a:r>
          </a:p>
          <a:p>
            <a:pPr>
              <a:lnSpc>
                <a:spcPct val="110000"/>
              </a:lnSpc>
            </a:pPr>
            <a:r>
              <a:rPr dirty="0" lang="en-US" smtClean="0"/>
              <a:t>Relative Humidity                Above 55%</a:t>
            </a:r>
          </a:p>
          <a:p>
            <a:pPr>
              <a:lnSpc>
                <a:spcPct val="110000"/>
              </a:lnSpc>
            </a:pPr>
            <a:r>
              <a:rPr dirty="0" lang="en-US" smtClean="0"/>
              <a:t>Odors When HVAC System is on</a:t>
            </a:r>
          </a:p>
        </p:txBody>
      </p:sp>
      <p:pic>
        <p:nvPicPr>
          <p:cNvPr id="65" name="Picture 65"/>
          <p:cNvPicPr>
            <a:picLocks noChangeAspect="1"/>
          </p:cNvPicPr>
          <p:nvPr/>
        </p:nvPicPr>
        <p:blipFill>
          <a:blip r:embed="rId3">
            <a:lum bright="6000"/>
          </a:blip>
          <a:stretch/>
        </p:blipFill>
        <p:spPr>
          <a:xfrm>
            <a:off x="4724400" y="1504950"/>
            <a:ext cx="3962400" cy="3371850"/>
          </a:xfrm>
          <a:prstGeom prst="rect">
            <a:avLst/>
          </a:prstGeom>
          <a:solidFill>
            <a:schemeClr val="bg2"/>
          </a:solidFill>
          <a:ln>
            <a:noFill/>
          </a:ln>
          <a:effectLst>
            <a:outerShdw blurRad="63500" dir="5400000" dist="38100">
              <a:schemeClr val="tx1"/>
            </a:outerShdw>
          </a:effectLst>
        </p:spPr>
      </p:pic>
    </p:spTree>
  </p:cSld>
  <p:clrMapOvr>
    <a:masterClrMapping/>
  </p:clrMapOvr>
  <p:transition spd="med">
    <p:zoom dir="o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 Box 67"/>
          <p:cNvSpPr>
            <a:spLocks/>
          </p:cNvSpPr>
          <p:nvPr>
            <p:ph type="title"/>
          </p:nvPr>
        </p:nvSpPr>
        <p:spPr>
          <a:xfrm>
            <a:off x="533400" y="304800"/>
            <a:ext cx="8153400" cy="914400"/>
          </a:xfrm>
          <a:prstGeom prst="rect">
            <a:avLst/>
          </a:prstGeom>
        </p:spPr>
        <p:txBody>
          <a:bodyPr anchor="ctr" bIns="45720" lIns="91440" numCol="1" rIns="91440" tIns="45720" wrap="square"/>
          <a:lstStyle/>
          <a:p>
            <a:r>
              <a:t>Mold and Health</a:t>
            </a:r>
          </a:p>
        </p:txBody>
      </p:sp>
      <p:sp>
        <p:nvSpPr>
          <p:cNvPr id="68" name="Text Box 68"/>
          <p:cNvSpPr>
            <a:spLocks/>
          </p:cNvSpPr>
          <p:nvPr>
            <p:ph sz="half" type="body"/>
          </p:nvPr>
        </p:nvSpPr>
        <p:spPr>
          <a:xfrm>
            <a:off x="533400" y="1371600"/>
            <a:ext cx="4038600" cy="4953000"/>
          </a:xfrm>
          <a:prstGeom prst="rect">
            <a:avLst/>
          </a:prstGeom>
        </p:spPr>
        <p:txBody>
          <a:bodyPr anchor="t" bIns="45720" lIns="91440" numCol="1" rIns="91440" tIns="45720" wrap="square"/>
          <a:lstStyle>
            <a:lvl1pPr>
              <a:defRPr dirty="0" lang="en-US" smtClean="0" sz="2800"/>
            </a:lvl1pPr>
            <a:lvl2pPr>
              <a:defRPr dirty="0" lang="en-US" smtClean="0" sz="2400"/>
            </a:lvl2pPr>
            <a:lvl3pPr>
              <a:defRPr dirty="0" lang="en-US" smtClean="0" sz="2000"/>
            </a:lvl3pPr>
            <a:lvl4pPr>
              <a:defRPr dirty="0" lang="en-US" smtClean="0" sz="1800"/>
            </a:lvl4pPr>
            <a:lvl5pPr>
              <a:defRPr dirty="0" lang="en-US" smtClean="0" sz="1600"/>
            </a:lvl5pPr>
          </a:lstStyle>
          <a:p>
            <a:r>
              <a:t>Breathing Difficulties</a:t>
            </a:r>
          </a:p>
          <a:p>
            <a:r>
              <a:t>Flu-Like Symptoms</a:t>
            </a:r>
          </a:p>
          <a:p>
            <a:r>
              <a:t>Loss of Balance</a:t>
            </a:r>
          </a:p>
          <a:p>
            <a:r>
              <a:t>Memory Loss</a:t>
            </a:r>
          </a:p>
          <a:p>
            <a:r>
              <a:t>Dizziness</a:t>
            </a:r>
          </a:p>
          <a:p>
            <a:r>
              <a:t>Chronic Fatigue</a:t>
            </a:r>
          </a:p>
        </p:txBody>
      </p:sp>
      <p:sp>
        <p:nvSpPr>
          <p:cNvPr id="69" name="Text Box 69"/>
          <p:cNvSpPr>
            <a:spLocks/>
          </p:cNvSpPr>
          <p:nvPr>
            <p:ph sz="half" type="body"/>
          </p:nvPr>
        </p:nvSpPr>
        <p:spPr>
          <a:xfrm>
            <a:off x="4572000" y="1371600"/>
            <a:ext cx="4419600" cy="4953000"/>
          </a:xfrm>
          <a:prstGeom prst="rect">
            <a:avLst/>
          </a:prstGeom>
        </p:spPr>
        <p:txBody>
          <a:bodyPr anchor="t" bIns="45720" lIns="91440" numCol="1" rIns="91440" tIns="45720" wrap="square"/>
          <a:lstStyle>
            <a:lvl1pPr>
              <a:defRPr dirty="0" lang="en-US" smtClean="0" sz="2800"/>
            </a:lvl1pPr>
            <a:lvl2pPr>
              <a:defRPr dirty="0" lang="en-US" smtClean="0" sz="2400"/>
            </a:lvl2pPr>
            <a:lvl3pPr>
              <a:defRPr dirty="0" lang="en-US" smtClean="0" sz="2000"/>
            </a:lvl3pPr>
            <a:lvl4pPr>
              <a:defRPr dirty="0" lang="en-US" smtClean="0" sz="1800"/>
            </a:lvl4pPr>
            <a:lvl5pPr>
              <a:defRPr dirty="0" lang="en-US" smtClean="0" sz="1600"/>
            </a:lvl5pPr>
          </a:lstStyle>
          <a:p>
            <a:r>
              <a:t>Chronic Sinus Infections</a:t>
            </a:r>
          </a:p>
          <a:p>
            <a:r>
              <a:t>Allergies</a:t>
            </a:r>
          </a:p>
          <a:p>
            <a:r>
              <a:t>Asthma</a:t>
            </a:r>
          </a:p>
          <a:p>
            <a:r>
              <a:t>Bleeding Lung</a:t>
            </a:r>
          </a:p>
          <a:p>
            <a:r>
              <a:t>Hearing Loss</a:t>
            </a:r>
          </a:p>
          <a:p>
            <a:r>
              <a:t>Brain Damage</a:t>
            </a:r>
          </a:p>
        </p:txBody>
      </p:sp>
    </p:spTree>
  </p:cSld>
  <p:clrMapOvr>
    <a:masterClrMapping/>
  </p:clrMapOvr>
  <p:transition spd="med">
    <p:zoom dir="o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Box 70"/>
          <p:cNvSpPr>
            <a:spLocks/>
          </p:cNvSpPr>
          <p:nvPr>
            <p:ph type="title"/>
          </p:nvPr>
        </p:nvSpPr>
        <p:spPr>
          <a:xfrm>
            <a:off x="533400" y="304800"/>
            <a:ext cx="8153400" cy="914400"/>
          </a:xfrm>
          <a:prstGeom prst="rect">
            <a:avLst/>
          </a:prstGeom>
        </p:spPr>
        <p:txBody>
          <a:bodyPr anchor="ctr" bIns="45720" lIns="91440" numCol="1" rIns="91440" tIns="45720" wrap="square"/>
          <a:lstStyle/>
          <a:p>
            <a:r>
              <a:t>Mold Prevention</a:t>
            </a:r>
          </a:p>
        </p:txBody>
      </p:sp>
      <p:sp>
        <p:nvSpPr>
          <p:cNvPr id="71" name="Text Box 71"/>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“The Only Factor That Can Be Controlled Is Moisture.”</a:t>
            </a:r>
          </a:p>
          <a:p>
            <a:pPr indent="-228600" lvl="3" marL="1600200">
              <a:buNone/>
            </a:pPr>
            <a:r>
              <a:rPr dirty="0" lang="en-US" smtClean="0"/>
              <a:t>- National Association of Home Builders</a:t>
            </a:r>
          </a:p>
          <a:p>
            <a:pPr indent="-342900" marL="342900"/>
            <a:r>
              <a:rPr dirty="0" lang="en-US" smtClean="0"/>
              <a:t>“The Only Way to Control Indoor Mold Growth Is to Control Moisture.”</a:t>
            </a:r>
          </a:p>
          <a:p>
            <a:pPr indent="-228600" lvl="3" marL="1600200">
              <a:buNone/>
            </a:pPr>
            <a:r>
              <a:rPr dirty="0" lang="en-US" smtClean="0"/>
              <a:t>- US Environmental Protection Agency</a:t>
            </a:r>
          </a:p>
        </p:txBody>
      </p:sp>
    </p:spTree>
  </p:cSld>
  <p:clrMapOvr>
    <a:masterClrMapping/>
  </p:clrMapOvr>
  <p:transition spd="med">
    <p:zoom dir="o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 Box 72"/>
          <p:cNvSpPr>
            <a:spLocks/>
          </p:cNvSpPr>
          <p:nvPr>
            <p:ph type="title"/>
          </p:nvPr>
        </p:nvSpPr>
        <p:spPr>
          <a:xfrm>
            <a:off x="533400" y="304800"/>
            <a:ext cx="8153400" cy="914400"/>
          </a:xfrm>
          <a:prstGeom prst="rect">
            <a:avLst/>
          </a:prstGeom>
        </p:spPr>
        <p:txBody>
          <a:bodyPr anchor="ctr" bIns="45720" lIns="91440" numCol="1" rIns="91440" tIns="45720" wrap="square"/>
          <a:lstStyle/>
          <a:p>
            <a:r>
              <a:t>Mold Regulations</a:t>
            </a:r>
          </a:p>
        </p:txBody>
      </p:sp>
      <p:sp>
        <p:nvSpPr>
          <p:cNvPr id="73" name="Text Box 73"/>
          <p:cNvSpPr>
            <a:spLocks/>
          </p:cNvSpPr>
          <p:nvPr>
            <p:ph type="body"/>
          </p:nvPr>
        </p:nvSpPr>
        <p:spPr>
          <a:xfrm>
            <a:off x="533400" y="1371600"/>
            <a:ext cx="8229600" cy="4953000"/>
          </a:xfrm>
          <a:prstGeom prst="rect">
            <a:avLst/>
          </a:prstGeom>
        </p:spPr>
        <p:txBody>
          <a:bodyPr anchor="t" bIns="45720" lIns="91440" numCol="1" rIns="91440" tIns="45720" wrap="square"/>
          <a:lstStyle/>
          <a:p>
            <a:r>
              <a:t>No Current Standards for Levels of Mold</a:t>
            </a:r>
          </a:p>
          <a:p>
            <a:r>
              <a:t>No Known Mold Exposure Limits for Indoor Environments</a:t>
            </a:r>
          </a:p>
          <a:p>
            <a:r>
              <a:t>No State or Federal Agencies Currently Offer Testing of Mold Samples</a:t>
            </a:r>
          </a:p>
          <a:p>
            <a:r>
              <a:t>OSHA is Developing Standards for Permissible Exposure Limits</a:t>
            </a:r>
          </a:p>
          <a:p>
            <a:endParaRPr/>
          </a:p>
        </p:txBody>
      </p:sp>
    </p:spTree>
  </p:cSld>
  <p:clrMapOvr>
    <a:masterClrMapping/>
  </p:clrMapOvr>
  <p:transition spd="med">
    <p:zoom dir="o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 Box 74"/>
          <p:cNvSpPr>
            <a:spLocks/>
          </p:cNvSpPr>
          <p:nvPr>
            <p:ph type="ctrTitle"/>
          </p:nvPr>
        </p:nvSpPr>
        <p:spPr>
          <a:xfrm>
            <a:off x="952500" y="2819400"/>
            <a:ext cx="7239000" cy="1143000"/>
          </a:xfrm>
          <a:prstGeom prst="rect">
            <a:avLst/>
          </a:prstGeom>
        </p:spPr>
        <p:txBody>
          <a:bodyPr anchor="ctr" bIns="45720" lIns="91440" numCol="1" rIns="91440" tIns="45720" wrap="square"/>
          <a:lstStyle>
            <a:lvl1pPr>
              <a:defRPr dirty="0" lang="en-US" smtClean="0"/>
            </a:lvl1pPr>
          </a:lstStyle>
          <a:p>
            <a:pPr algn="ctr"/>
            <a:r>
              <a:rPr dirty="0" lang="en-US" smtClean="0" sz="4800"/>
              <a:t>Preventive vs. Reactive Maintenance</a:t>
            </a:r>
          </a:p>
        </p:txBody>
      </p:sp>
    </p:spTree>
  </p:cSld>
  <p:clrMapOvr>
    <a:masterClrMapping/>
  </p:clrMapOvr>
  <p:transition spd="med">
    <p:zoom dir="o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Box 24"/>
          <p:cNvSpPr>
            <a:spLocks/>
          </p:cNvSpPr>
          <p:nvPr>
            <p:ph type="title"/>
          </p:nvPr>
        </p:nvSpPr>
        <p:spPr>
          <a:xfrm>
            <a:off x="533400" y="304800"/>
            <a:ext cx="8153400" cy="914400"/>
          </a:xfrm>
          <a:prstGeom prst="rect">
            <a:avLst/>
          </a:prstGeom>
        </p:spPr>
        <p:txBody>
          <a:bodyPr anchor="ctr" bIns="45720" lIns="91440" numCol="1" rIns="91440" tIns="45720" wrap="square"/>
          <a:lstStyle/>
          <a:p>
            <a:r>
              <a:t>Ohio Indiana Roofing</a:t>
            </a:r>
          </a:p>
        </p:txBody>
      </p:sp>
      <p:sp>
        <p:nvSpPr>
          <p:cNvPr id="25" name="Text Box 25"/>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sz="2800"/>
              <a:t>Established in 1986</a:t>
            </a:r>
          </a:p>
          <a:p>
            <a:pPr indent="-342900" marL="342900"/>
            <a:r>
              <a:rPr dirty="0" lang="en-US" smtClean="0" sz="2800"/>
              <a:t>Manufactures a Full Line of High Performance Products:</a:t>
            </a:r>
          </a:p>
          <a:p>
            <a:pPr indent="-285750" lvl="1" marL="742950"/>
            <a:r>
              <a:rPr/>
              <a:t>Full Array of Membrane Systems (KEE, PVC, TPO, EPDM)</a:t>
            </a:r>
          </a:p>
          <a:p>
            <a:pPr indent="-285750" lvl="1" marL="742950"/>
            <a:r>
              <a:rPr/>
              <a:t>Full Line of Maintenance Products
</a:t>
            </a:r>
          </a:p>
          <a:p>
            <a:pPr indent="-285750" lvl="1" marL="742950"/>
            <a:r>
              <a:rPr/>
              <a:t>Green Roofing and Sustainable Design</a:t>
            </a:r>
          </a:p>
          <a:p>
            <a:pPr indent="-285750" lvl="1" marL="742950"/>
            <a:r>
              <a:rPr/>
              <a:t/>
            </a:r>
          </a:p>
        </p:txBody>
      </p:sp>
    </p:spTree>
  </p:cSld>
  <p:clrMapOvr>
    <a:masterClrMapping/>
  </p:clrMapOvr>
  <p:transition spd="med">
    <p:zoom dir="o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Picture 75"/>
          <p:cNvPicPr>
            <a:picLocks noChangeAspect="1"/>
          </p:cNvPicPr>
          <p:nvPr/>
        </p:nvPicPr>
        <p:blipFill>
          <a:blip r:embed="rId2"/>
          <a:stretch/>
        </p:blipFill>
        <p:spPr>
          <a:xfrm>
            <a:off x="4724400" y="4724400"/>
            <a:ext cx="2667000" cy="1893887"/>
          </a:xfrm>
          <a:prstGeom prst="rect">
            <a:avLst/>
          </a:prstGeom>
          <a:noFill/>
          <a:ln>
            <a:noFill/>
          </a:ln>
          <a:effectLst>
            <a:outerShdw blurRad="63500" dir="2700000" dist="53881">
              <a:schemeClr val="tx2"/>
            </a:outerShdw>
          </a:effectLst>
        </p:spPr>
      </p:pic>
      <p:sp>
        <p:nvSpPr>
          <p:cNvPr id="77" name="Text Box 77"/>
          <p:cNvSpPr>
            <a:spLocks/>
          </p:cNvSpPr>
          <p:nvPr>
            <p:ph type="title"/>
          </p:nvPr>
        </p:nvSpPr>
        <p:spPr>
          <a:xfrm>
            <a:off x="533400" y="228600"/>
            <a:ext cx="8153400" cy="914400"/>
          </a:xfrm>
          <a:prstGeom prst="rect">
            <a:avLst/>
          </a:prstGeom>
        </p:spPr>
        <p:txBody>
          <a:bodyPr anchor="ctr" bIns="45720" lIns="91440" numCol="1" rIns="91440" tIns="45720" wrap="square"/>
          <a:lstStyle/>
          <a:p>
            <a:r>
              <a:t>What is Preventive Maintenance?</a:t>
            </a:r>
          </a:p>
        </p:txBody>
      </p:sp>
      <p:sp>
        <p:nvSpPr>
          <p:cNvPr id="78" name="Text Box 78"/>
          <p:cNvSpPr>
            <a:spLocks/>
          </p:cNvSpPr>
          <p:nvPr>
            <p:ph type="body"/>
          </p:nvPr>
        </p:nvSpPr>
        <p:spPr>
          <a:xfrm>
            <a:off x="533400" y="1371600"/>
            <a:ext cx="4191000" cy="5181600"/>
          </a:xfrm>
          <a:prstGeom prst="rect">
            <a:avLst/>
          </a:prstGeom>
        </p:spPr>
        <p:txBody>
          <a:bodyPr anchor="t" bIns="45720" lIns="91440" numCol="1" rIns="91440" tIns="45720" wrap="square"/>
          <a:lstStyle/>
          <a:p>
            <a:pPr indent="-342900" marL="342900"/>
            <a:r>
              <a:rPr dirty="0" lang="en-US" smtClean="0" sz="2600"/>
              <a:t>System Is Inspected at Least Annually</a:t>
            </a:r>
          </a:p>
          <a:p>
            <a:pPr indent="-342900" marL="342900"/>
            <a:r>
              <a:rPr dirty="0" lang="en-US" smtClean="0" sz="2600"/>
              <a:t>Maintenance Is </a:t>
            </a:r>
            <a:r>
              <a:rPr dirty="0" lang="en-US" smtClean="0" sz="2600" u="sng"/>
              <a:t>Planned and Scheduled</a:t>
            </a:r>
            <a:r>
              <a:rPr dirty="0" lang="en-US" smtClean="0" sz="2600"/>
              <a:t> Components Are Repaired or Replaced </a:t>
            </a:r>
            <a:r>
              <a:rPr dirty="0" lang="en-US" smtClean="0" sz="2600" u="sng"/>
              <a:t>Periodically</a:t>
            </a:r>
          </a:p>
          <a:p>
            <a:pPr indent="-342900" marL="342900"/>
            <a:r>
              <a:rPr dirty="0" lang="en-US" smtClean="0" sz="2600"/>
              <a:t>One of the Most Effective Tools to Maximize the Service Life of a Roofing System</a:t>
            </a:r>
          </a:p>
        </p:txBody>
      </p:sp>
      <p:pic>
        <p:nvPicPr>
          <p:cNvPr id="79" name="Picture 79"/>
          <p:cNvPicPr>
            <a:picLocks noChangeAspect="1"/>
          </p:cNvPicPr>
          <p:nvPr/>
        </p:nvPicPr>
        <p:blipFill>
          <a:blip r:embed="rId3"/>
          <a:stretch/>
        </p:blipFill>
        <p:spPr>
          <a:xfrm>
            <a:off x="5562600" y="3048000"/>
            <a:ext cx="2667000" cy="1893887"/>
          </a:xfrm>
          <a:prstGeom prst="rect">
            <a:avLst/>
          </a:prstGeom>
          <a:noFill/>
          <a:ln>
            <a:noFill/>
          </a:ln>
          <a:effectLst>
            <a:outerShdw blurRad="63500" dir="2700000" dist="53881">
              <a:schemeClr val="tx2"/>
            </a:outerShdw>
          </a:effectLst>
        </p:spPr>
      </p:pic>
      <p:pic>
        <p:nvPicPr>
          <p:cNvPr id="81" name="Picture 81"/>
          <p:cNvPicPr>
            <a:picLocks noChangeAspect="1"/>
          </p:cNvPicPr>
          <p:nvPr/>
        </p:nvPicPr>
        <p:blipFill>
          <a:blip r:embed="rId4"/>
          <a:stretch/>
        </p:blipFill>
        <p:spPr>
          <a:xfrm>
            <a:off x="6248400" y="1371600"/>
            <a:ext cx="2668587" cy="1895475"/>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Text Box 83"/>
          <p:cNvSpPr>
            <a:spLocks/>
          </p:cNvSpPr>
          <p:nvPr>
            <p:ph type="title"/>
          </p:nvPr>
        </p:nvSpPr>
        <p:spPr>
          <a:xfrm>
            <a:off x="533400" y="228600"/>
            <a:ext cx="8153400" cy="914400"/>
          </a:xfrm>
          <a:prstGeom prst="rect">
            <a:avLst/>
          </a:prstGeom>
        </p:spPr>
        <p:txBody>
          <a:bodyPr anchor="ctr" bIns="45720" lIns="91440" numCol="1" rIns="91440" tIns="45720" wrap="square"/>
          <a:lstStyle/>
          <a:p>
            <a:r>
              <a:t>What is Reactive Maintenance?</a:t>
            </a:r>
          </a:p>
        </p:txBody>
      </p:sp>
      <p:sp>
        <p:nvSpPr>
          <p:cNvPr id="84" name="Text Box 84"/>
          <p:cNvSpPr>
            <a:spLocks/>
          </p:cNvSpPr>
          <p:nvPr>
            <p:ph type="body"/>
          </p:nvPr>
        </p:nvSpPr>
        <p:spPr>
          <a:xfrm>
            <a:off x="533400" y="1371600"/>
            <a:ext cx="8229600" cy="1752600"/>
          </a:xfrm>
          <a:prstGeom prst="rect">
            <a:avLst/>
          </a:prstGeom>
        </p:spPr>
        <p:txBody>
          <a:bodyPr anchor="t" bIns="45720" lIns="91440" numCol="1" rIns="91440" tIns="45720" wrap="square"/>
          <a:lstStyle/>
          <a:p>
            <a:pPr indent="-342900" marL="342900">
              <a:buNone/>
            </a:pPr>
            <a:r>
              <a:rPr b="1" dirty="0" lang="en-US" smtClean="0" sz="2800"/>
              <a:t>Definition:</a:t>
            </a:r>
            <a:r>
              <a:rPr dirty="0" lang="en-US" smtClean="0" sz="2800"/>
              <a:t>  </a:t>
            </a:r>
          </a:p>
          <a:p>
            <a:pPr indent="-342900" marL="342900"/>
            <a:r>
              <a:rPr dirty="0" lang="en-US" smtClean="0" sz="2800"/>
              <a:t>System Is Out of Sight, Out of Mind</a:t>
            </a:r>
          </a:p>
          <a:p>
            <a:pPr indent="-342900" marL="342900"/>
            <a:r>
              <a:rPr dirty="0" lang="en-US" smtClean="0" sz="2800"/>
              <a:t>Repairs Only Made When Emergency Exists</a:t>
            </a:r>
          </a:p>
        </p:txBody>
      </p:sp>
      <p:pic>
        <p:nvPicPr>
          <p:cNvPr id="85" name="Picture 85"/>
          <p:cNvPicPr>
            <a:picLocks noChangeAspect="1"/>
          </p:cNvPicPr>
          <p:nvPr/>
        </p:nvPicPr>
        <p:blipFill>
          <a:blip r:embed="rId2"/>
          <a:stretch/>
        </p:blipFill>
        <p:spPr>
          <a:xfrm>
            <a:off x="2514600" y="3352800"/>
            <a:ext cx="4114800" cy="2925762"/>
          </a:xfrm>
          <a:prstGeom prst="rect">
            <a:avLst/>
          </a:prstGeom>
          <a:noFill/>
          <a:ln>
            <a:noFill/>
          </a:ln>
          <a:effectLst>
            <a:outerShdw blurRad="63500" dir="2700000" dist="53881">
              <a:schemeClr val="tx2"/>
            </a:outerShdw>
          </a:effectLst>
        </p:spPr>
      </p:pic>
      <p:pic>
        <p:nvPicPr>
          <p:cNvPr id="87" name="Picture 87"/>
          <p:cNvPicPr>
            <a:picLocks noChangeAspect="1"/>
          </p:cNvPicPr>
          <p:nvPr/>
        </p:nvPicPr>
        <p:blipFill>
          <a:blip r:embed="rId3"/>
          <a:stretch/>
        </p:blipFill>
        <p:spPr>
          <a:xfrm>
            <a:off x="2514600" y="3352800"/>
            <a:ext cx="4114800" cy="2925762"/>
          </a:xfrm>
          <a:prstGeom prst="rect">
            <a:avLst/>
          </a:prstGeom>
          <a:noFill/>
          <a:ln>
            <a:noFill/>
          </a:ln>
          <a:effectLst>
            <a:outerShdw blurRad="63500" dir="2700000" dist="53881">
              <a:schemeClr val="tx2"/>
            </a:outerShdw>
          </a:effectLst>
        </p:spPr>
      </p:pic>
      <p:pic>
        <p:nvPicPr>
          <p:cNvPr id="89" name="Picture 89"/>
          <p:cNvPicPr>
            <a:picLocks noChangeAspect="1"/>
          </p:cNvPicPr>
          <p:nvPr/>
        </p:nvPicPr>
        <p:blipFill>
          <a:blip r:embed="rId4"/>
          <a:stretch/>
        </p:blipFill>
        <p:spPr>
          <a:xfrm>
            <a:off x="2514600" y="3352800"/>
            <a:ext cx="4114800" cy="2925762"/>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 Box 91"/>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sz="4000"/>
              <a:t>Four Step Process to Successful Roof Management</a:t>
            </a:r>
          </a:p>
        </p:txBody>
      </p:sp>
      <p:sp>
        <p:nvSpPr>
          <p:cNvPr id="92" name="Text Box 92"/>
          <p:cNvSpPr>
            <a:spLocks/>
          </p:cNvSpPr>
          <p:nvPr/>
        </p:nvSpPr>
        <p:spPr>
          <a:xfrm>
            <a:off x="661987" y="1570037"/>
            <a:ext cx="2549525" cy="2135187"/>
          </a:xfrm>
          <a:prstGeom prst="rect">
            <a:avLst/>
          </a:prstGeom>
          <a:gradFill rotWithShape="0">
            <a:gsLst>
              <a:gs pos="0">
                <a:srgbClr val="002676"/>
              </a:gs>
              <a:gs pos="100000">
                <a:srgbClr val="3366CC"/>
              </a:gs>
            </a:gsLst>
            <a:lin ang="0" scaled="1"/>
          </a:gradFill>
          <a:ln w="12700">
            <a:solidFill>
              <a:srgbClr val="3366CC"/>
            </a:solidFill>
            <a:round/>
            <a:headEnd/>
            <a:tailEnd/>
          </a:ln>
          <a:effectLst>
            <a:outerShdw blurRad="63500" dir="2700000" dist="53881">
              <a:schemeClr val="tx1"/>
            </a:outerShdw>
          </a:effectLst>
        </p:spPr>
        <p:txBody>
          <a:bodyPr anchor="ctr" numCol="1" wrap="none"/>
          <a:lstStyle/>
          <a:p>
            <a:endParaRPr/>
          </a:p>
        </p:txBody>
      </p:sp>
      <p:sp>
        <p:nvSpPr>
          <p:cNvPr id="93" name="Text Box 93"/>
          <p:cNvSpPr>
            <a:spLocks/>
          </p:cNvSpPr>
          <p:nvPr/>
        </p:nvSpPr>
        <p:spPr>
          <a:xfrm>
            <a:off x="4876800" y="4183062"/>
            <a:ext cx="2549525" cy="2135187"/>
          </a:xfrm>
          <a:prstGeom prst="rect">
            <a:avLst/>
          </a:prstGeom>
          <a:gradFill rotWithShape="0">
            <a:gsLst>
              <a:gs pos="0">
                <a:srgbClr val="3366CC"/>
              </a:gs>
              <a:gs pos="100000">
                <a:srgbClr val="002676"/>
              </a:gs>
            </a:gsLst>
            <a:lin ang="0" scaled="1"/>
          </a:gradFill>
          <a:ln w="12700">
            <a:solidFill>
              <a:srgbClr val="3366CC"/>
            </a:solidFill>
            <a:round/>
            <a:headEnd/>
            <a:tailEnd/>
          </a:ln>
          <a:effectLst>
            <a:outerShdw blurRad="63500" dir="2700000" dist="53881">
              <a:schemeClr val="tx1"/>
            </a:outerShdw>
          </a:effectLst>
        </p:spPr>
        <p:txBody>
          <a:bodyPr anchor="ctr" numCol="1" wrap="none"/>
          <a:lstStyle/>
          <a:p>
            <a:endParaRPr/>
          </a:p>
        </p:txBody>
      </p:sp>
      <p:sp>
        <p:nvSpPr>
          <p:cNvPr id="94" name="Text Box 94"/>
          <p:cNvSpPr>
            <a:spLocks/>
          </p:cNvSpPr>
          <p:nvPr/>
        </p:nvSpPr>
        <p:spPr>
          <a:xfrm>
            <a:off x="4902200" y="1568450"/>
            <a:ext cx="2549525" cy="2135187"/>
          </a:xfrm>
          <a:prstGeom prst="rect">
            <a:avLst/>
          </a:prstGeom>
          <a:gradFill rotWithShape="0">
            <a:gsLst>
              <a:gs pos="0">
                <a:srgbClr val="3366CC"/>
              </a:gs>
              <a:gs pos="100000">
                <a:srgbClr val="002676"/>
              </a:gs>
            </a:gsLst>
            <a:lin ang="0" scaled="1"/>
          </a:gradFill>
          <a:ln w="12700">
            <a:solidFill>
              <a:srgbClr val="3366CC"/>
            </a:solidFill>
            <a:round/>
            <a:headEnd/>
            <a:tailEnd/>
          </a:ln>
          <a:effectLst>
            <a:outerShdw blurRad="63500" dir="2700000" dist="53881">
              <a:schemeClr val="tx1"/>
            </a:outerShdw>
          </a:effectLst>
        </p:spPr>
        <p:txBody>
          <a:bodyPr anchor="ctr" numCol="1" wrap="none"/>
          <a:lstStyle/>
          <a:p>
            <a:endParaRPr/>
          </a:p>
        </p:txBody>
      </p:sp>
      <p:sp>
        <p:nvSpPr>
          <p:cNvPr id="95" name="Text Box 95"/>
          <p:cNvSpPr>
            <a:spLocks/>
          </p:cNvSpPr>
          <p:nvPr/>
        </p:nvSpPr>
        <p:spPr>
          <a:xfrm>
            <a:off x="625475" y="4183062"/>
            <a:ext cx="2549525" cy="2135187"/>
          </a:xfrm>
          <a:prstGeom prst="rect">
            <a:avLst/>
          </a:prstGeom>
          <a:gradFill rotWithShape="0">
            <a:gsLst>
              <a:gs pos="0">
                <a:srgbClr val="002676"/>
              </a:gs>
              <a:gs pos="100000">
                <a:srgbClr val="3366CC"/>
              </a:gs>
            </a:gsLst>
            <a:lin ang="0" scaled="1"/>
          </a:gradFill>
          <a:ln w="12700">
            <a:solidFill>
              <a:srgbClr val="3366CC"/>
            </a:solidFill>
            <a:round/>
            <a:headEnd/>
            <a:tailEnd/>
          </a:ln>
          <a:effectLst>
            <a:outerShdw blurRad="63500" dir="2700000" dist="53881">
              <a:schemeClr val="tx1"/>
            </a:outerShdw>
          </a:effectLst>
        </p:spPr>
        <p:txBody>
          <a:bodyPr anchor="ctr" numCol="1" wrap="none"/>
          <a:lstStyle/>
          <a:p>
            <a:endParaRPr/>
          </a:p>
        </p:txBody>
      </p:sp>
      <p:sp>
        <p:nvSpPr>
          <p:cNvPr id="96" name="Text Box 96"/>
          <p:cNvSpPr txBox="1">
            <a:spLocks/>
          </p:cNvSpPr>
          <p:nvPr/>
        </p:nvSpPr>
        <p:spPr>
          <a:xfrm>
            <a:off x="685800" y="1703387"/>
            <a:ext cx="2514600" cy="1801812"/>
          </a:xfrm>
          <a:prstGeom prst="rect">
            <a:avLst/>
          </a:prstGeom>
          <a:noFill/>
          <a:ln>
            <a:noFill/>
          </a:ln>
          <a:effectLst>
            <a:outerShdw blurRad="63500">
              <a:schemeClr val="tx1"/>
            </a:outerShdw>
          </a:effectLst>
        </p:spPr>
        <p:txBody>
          <a:bodyPr numCol="1">
            <a:spAutoFit/>
          </a:bodyPr>
          <a:lstStyle/>
          <a:p>
            <a:pPr algn="ctr" indent="0" marL="0"/>
            <a:r>
              <a:rPr b="1" dirty="0" i="1" lang="en-US" smtClean="0" sz="2800">
                <a:solidFill>
                  <a:schemeClr val="bg1"/>
                </a:solidFill>
                <a:latin charset="0" typeface="Arial"/>
              </a:rPr>
              <a:t>Step 1:</a:t>
            </a:r>
            <a:r>
              <a:rPr dirty="0" i="1" lang="en-US" smtClean="0">
                <a:solidFill>
                  <a:schemeClr val="bg1"/>
                </a:solidFill>
                <a:latin charset="0" typeface="Arial"/>
              </a:rPr>
              <a:t>        </a:t>
            </a:r>
            <a:r>
              <a:rPr dirty="0" i="1" lang="en-US" smtClean="0" sz="2100">
                <a:solidFill>
                  <a:schemeClr val="bg1"/>
                </a:solidFill>
                <a:effectLst>
                  <a:outerShdw algn="tl" blurRad="38100" dir="2700000" dist="38100">
                    <a:srgbClr val="C0C0C0"/>
                  </a:outerShdw>
                </a:effectLst>
                <a:latin charset="0" typeface="Arial"/>
              </a:rPr>
              <a:t>Proper Inspection, Analysis,   Recommendations and Design</a:t>
            </a:r>
          </a:p>
        </p:txBody>
      </p:sp>
      <p:grpSp>
        <p:nvGrpSpPr>
          <p:cNvPr id="97" name="Group 97"/>
          <p:cNvGrpSpPr>
            <a:grpSpLocks noChangeAspect="0" noGrp="0" noMove="0" noRot="0" noSelect="0" noUngrp="0"/>
          </p:cNvGrpSpPr>
          <p:nvPr/>
        </p:nvGrpSpPr>
        <p:grpSpPr>
          <a:xfrm>
            <a:off x="3203575" y="2165350"/>
            <a:ext cx="1597025" cy="2803525"/>
            <a:chOff x="2066" y="1364"/>
            <a:chExt cx="1073" cy="1766"/>
          </a:xfrm>
        </p:grpSpPr>
        <p:sp>
          <p:nvSpPr>
            <p:cNvPr id="98" name="Text Box 98"/>
            <p:cNvSpPr>
              <a:spLocks/>
            </p:cNvSpPr>
            <p:nvPr/>
          </p:nvSpPr>
          <p:spPr>
            <a:xfrm flipV="1">
              <a:off x="2103" y="1364"/>
              <a:ext cx="1027" cy="0"/>
            </a:xfrm>
            <a:prstGeom prst="line">
              <a:avLst/>
            </a:prstGeom>
            <a:noFill/>
            <a:ln w="76200">
              <a:solidFill>
                <a:srgbClr val="3366CC"/>
              </a:solidFill>
              <a:round/>
              <a:headEnd type="none"/>
              <a:tailEnd type="triangle"/>
            </a:ln>
            <a:effectLst>
              <a:outerShdw blurRad="63500">
                <a:schemeClr val="tx1"/>
              </a:outerShdw>
            </a:effectLst>
          </p:spPr>
        </p:sp>
        <p:sp>
          <p:nvSpPr>
            <p:cNvPr id="99" name="Text Box 99"/>
            <p:cNvSpPr>
              <a:spLocks/>
            </p:cNvSpPr>
            <p:nvPr/>
          </p:nvSpPr>
          <p:spPr>
            <a:xfrm rot="10800000">
              <a:off x="2066" y="3130"/>
              <a:ext cx="1073" cy="0"/>
            </a:xfrm>
            <a:prstGeom prst="line">
              <a:avLst/>
            </a:prstGeom>
            <a:noFill/>
            <a:ln w="76200">
              <a:solidFill>
                <a:srgbClr val="3366CC"/>
              </a:solidFill>
              <a:round/>
              <a:headEnd type="none"/>
              <a:tailEnd type="triangle"/>
            </a:ln>
            <a:effectLst>
              <a:outerShdw blurRad="63500">
                <a:schemeClr val="tx1"/>
              </a:outerShdw>
            </a:effectLst>
          </p:spPr>
        </p:sp>
      </p:grpSp>
      <p:sp>
        <p:nvSpPr>
          <p:cNvPr id="100" name="Text Box 100"/>
          <p:cNvSpPr txBox="1">
            <a:spLocks/>
          </p:cNvSpPr>
          <p:nvPr/>
        </p:nvSpPr>
        <p:spPr>
          <a:xfrm>
            <a:off x="4970462" y="4538662"/>
            <a:ext cx="2435225" cy="1481137"/>
          </a:xfrm>
          <a:prstGeom prst="rect">
            <a:avLst/>
          </a:prstGeom>
          <a:noFill/>
          <a:ln>
            <a:noFill/>
          </a:ln>
          <a:effectLst>
            <a:outerShdw blurRad="63500">
              <a:schemeClr val="tx1"/>
            </a:outerShdw>
          </a:effectLst>
        </p:spPr>
        <p:txBody>
          <a:bodyPr numCol="1">
            <a:spAutoFit/>
          </a:bodyPr>
          <a:lstStyle/>
          <a:p>
            <a:pPr algn="ctr" indent="0" marL="0"/>
            <a:r>
              <a:rPr b="1" dirty="0" i="1" lang="en-US" smtClean="0" sz="2800">
                <a:solidFill>
                  <a:schemeClr val="bg1"/>
                </a:solidFill>
                <a:effectLst>
                  <a:outerShdw algn="tl" blurRad="38100" dir="2700000" dist="38100">
                    <a:srgbClr val="C0C0C0"/>
                  </a:outerShdw>
                </a:effectLst>
                <a:latin charset="0" typeface="Arial"/>
              </a:rPr>
              <a:t>Step 3:</a:t>
            </a:r>
            <a:r>
              <a:rPr dirty="0" i="1" lang="en-US" smtClean="0" sz="2800">
                <a:solidFill>
                  <a:schemeClr val="bg1"/>
                </a:solidFill>
                <a:effectLst>
                  <a:outerShdw algn="tl" blurRad="38100" dir="2700000" dist="38100">
                    <a:srgbClr val="C0C0C0"/>
                  </a:outerShdw>
                </a:effectLst>
                <a:latin charset="0" typeface="Arial"/>
              </a:rPr>
              <a:t> </a:t>
            </a:r>
          </a:p>
          <a:p>
            <a:pPr algn="ctr" indent="0" marL="0"/>
            <a:r>
              <a:rPr dirty="0" i="1" lang="en-US" smtClean="0" sz="2100">
                <a:solidFill>
                  <a:schemeClr val="bg1"/>
                </a:solidFill>
                <a:effectLst>
                  <a:outerShdw algn="tl" blurRad="38100" dir="2700000" dist="38100">
                    <a:srgbClr val="C0C0C0"/>
                  </a:outerShdw>
                </a:effectLst>
                <a:latin charset="0" typeface="Arial"/>
              </a:rPr>
              <a:t>Proper Application &amp; Regular Inspections</a:t>
            </a:r>
          </a:p>
        </p:txBody>
      </p:sp>
      <p:sp>
        <p:nvSpPr>
          <p:cNvPr id="101" name="Text Box 101"/>
          <p:cNvSpPr txBox="1">
            <a:spLocks/>
          </p:cNvSpPr>
          <p:nvPr/>
        </p:nvSpPr>
        <p:spPr>
          <a:xfrm>
            <a:off x="4903787" y="2133600"/>
            <a:ext cx="2508250" cy="839787"/>
          </a:xfrm>
          <a:prstGeom prst="rect">
            <a:avLst/>
          </a:prstGeom>
          <a:noFill/>
          <a:ln>
            <a:noFill/>
          </a:ln>
          <a:effectLst>
            <a:outerShdw blurRad="63500">
              <a:schemeClr val="tx1"/>
            </a:outerShdw>
          </a:effectLst>
        </p:spPr>
        <p:txBody>
          <a:bodyPr numCol="1">
            <a:spAutoFit/>
          </a:bodyPr>
          <a:lstStyle/>
          <a:p>
            <a:pPr algn="ctr" indent="0" marL="0"/>
            <a:r>
              <a:rPr b="1" dirty="0" i="1" lang="en-US" smtClean="0" sz="2800">
                <a:solidFill>
                  <a:schemeClr val="bg1"/>
                </a:solidFill>
                <a:effectLst>
                  <a:outerShdw algn="tl" blurRad="38100" dir="2700000" dist="38100">
                    <a:srgbClr val="C0C0C0"/>
                  </a:outerShdw>
                </a:effectLst>
                <a:latin charset="0" typeface="Arial"/>
              </a:rPr>
              <a:t>Step 2:</a:t>
            </a:r>
            <a:r>
              <a:rPr dirty="0" i="1" lang="en-US" smtClean="0" sz="2800">
                <a:solidFill>
                  <a:schemeClr val="bg1"/>
                </a:solidFill>
                <a:effectLst>
                  <a:outerShdw algn="tl" blurRad="38100" dir="2700000" dist="38100">
                    <a:srgbClr val="C0C0C0"/>
                  </a:outerShdw>
                </a:effectLst>
                <a:latin charset="0" typeface="Arial"/>
              </a:rPr>
              <a:t> </a:t>
            </a:r>
          </a:p>
          <a:p>
            <a:pPr algn="ctr" indent="0" marL="0"/>
            <a:r>
              <a:rPr dirty="0" i="1" lang="en-US" smtClean="0" sz="2100">
                <a:solidFill>
                  <a:schemeClr val="bg1"/>
                </a:solidFill>
                <a:effectLst>
                  <a:outerShdw algn="tl" blurRad="38100" dir="2700000" dist="38100">
                    <a:srgbClr val="C0C0C0"/>
                  </a:outerShdw>
                </a:effectLst>
                <a:latin charset="0" typeface="Arial"/>
              </a:rPr>
              <a:t>Quality Products</a:t>
            </a:r>
          </a:p>
        </p:txBody>
      </p:sp>
      <p:sp>
        <p:nvSpPr>
          <p:cNvPr id="102" name="Text Box 102"/>
          <p:cNvSpPr>
            <a:spLocks/>
          </p:cNvSpPr>
          <p:nvPr/>
        </p:nvSpPr>
        <p:spPr>
          <a:xfrm rot="5400000">
            <a:off x="5884862" y="3924300"/>
            <a:ext cx="428625" cy="0"/>
          </a:xfrm>
          <a:prstGeom prst="line">
            <a:avLst/>
          </a:prstGeom>
          <a:noFill/>
          <a:ln w="76200">
            <a:solidFill>
              <a:srgbClr val="3366CC"/>
            </a:solidFill>
            <a:round/>
            <a:headEnd type="none"/>
            <a:tailEnd type="triangle"/>
          </a:ln>
          <a:effectLst>
            <a:outerShdw blurRad="63500">
              <a:schemeClr val="tx1"/>
            </a:outerShdw>
          </a:effectLst>
        </p:spPr>
      </p:sp>
      <p:sp>
        <p:nvSpPr>
          <p:cNvPr id="103" name="Text Box 103"/>
          <p:cNvSpPr txBox="1">
            <a:spLocks/>
          </p:cNvSpPr>
          <p:nvPr/>
        </p:nvSpPr>
        <p:spPr>
          <a:xfrm>
            <a:off x="685800" y="4538662"/>
            <a:ext cx="2362200" cy="1481137"/>
          </a:xfrm>
          <a:prstGeom prst="rect">
            <a:avLst/>
          </a:prstGeom>
          <a:noFill/>
          <a:ln>
            <a:noFill/>
          </a:ln>
          <a:effectLst>
            <a:outerShdw blurRad="63500">
              <a:schemeClr val="tx1"/>
            </a:outerShdw>
          </a:effectLst>
        </p:spPr>
        <p:txBody>
          <a:bodyPr numCol="1">
            <a:spAutoFit/>
          </a:bodyPr>
          <a:lstStyle/>
          <a:p>
            <a:pPr algn="ctr" indent="0" marL="0"/>
            <a:r>
              <a:rPr b="1" dirty="0" i="1" lang="en-US" smtClean="0" sz="2800">
                <a:solidFill>
                  <a:schemeClr val="bg1"/>
                </a:solidFill>
                <a:effectLst>
                  <a:outerShdw algn="tl" blurRad="38100" dir="2700000" dist="38100">
                    <a:srgbClr val="C0C0C0"/>
                  </a:outerShdw>
                </a:effectLst>
                <a:latin charset="0" typeface="Arial"/>
              </a:rPr>
              <a:t>Step 4:</a:t>
            </a:r>
            <a:r>
              <a:rPr dirty="0" i="1" lang="en-US" smtClean="0" sz="2800">
                <a:solidFill>
                  <a:schemeClr val="bg1"/>
                </a:solidFill>
                <a:effectLst>
                  <a:outerShdw algn="tl" blurRad="38100" dir="2700000" dist="38100">
                    <a:srgbClr val="C0C0C0"/>
                  </a:outerShdw>
                </a:effectLst>
                <a:latin charset="0" typeface="Arial"/>
              </a:rPr>
              <a:t> </a:t>
            </a:r>
            <a:r>
              <a:rPr dirty="0" i="1" lang="en-US" smtClean="0" sz="2100">
                <a:solidFill>
                  <a:schemeClr val="bg1"/>
                </a:solidFill>
                <a:effectLst>
                  <a:outerShdw algn="tl" blurRad="38100" dir="2700000" dist="38100">
                    <a:srgbClr val="C0C0C0"/>
                  </a:outerShdw>
                </a:effectLst>
                <a:latin charset="0" typeface="Arial"/>
              </a:rPr>
              <a:t>Corrective and Preventive Maintenance</a:t>
            </a:r>
          </a:p>
        </p:txBody>
      </p:sp>
      <p:sp>
        <p:nvSpPr>
          <p:cNvPr id="104" name="Text Box 104"/>
          <p:cNvSpPr>
            <a:spLocks/>
          </p:cNvSpPr>
          <p:nvPr/>
        </p:nvSpPr>
        <p:spPr>
          <a:xfrm rot="5400000">
            <a:off x="1690687" y="3917950"/>
            <a:ext cx="428625" cy="0"/>
          </a:xfrm>
          <a:prstGeom prst="line">
            <a:avLst/>
          </a:prstGeom>
          <a:noFill/>
          <a:ln w="76200">
            <a:solidFill>
              <a:srgbClr val="3366CC"/>
            </a:solidFill>
            <a:round/>
            <a:headEnd type="triangle"/>
            <a:tailEnd type="none"/>
          </a:ln>
          <a:effectLst>
            <a:outerShdw blurRad="63500">
              <a:schemeClr val="tx1"/>
            </a:outerShdw>
          </a:effectLst>
        </p:spPr>
      </p:sp>
    </p:spTree>
  </p:cSld>
  <p:clrMapOvr>
    <a:masterClrMapping/>
  </p:clrMapOvr>
  <p:transition spd="med">
    <p:zoom dir="o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 Box 105"/>
          <p:cNvSpPr>
            <a:spLocks/>
          </p:cNvSpPr>
          <p:nvPr>
            <p:ph type="title"/>
          </p:nvPr>
        </p:nvSpPr>
        <p:spPr>
          <a:xfrm>
            <a:off x="533400" y="228600"/>
            <a:ext cx="8153400" cy="914400"/>
          </a:xfrm>
          <a:prstGeom prst="rect">
            <a:avLst/>
          </a:prstGeom>
        </p:spPr>
        <p:txBody>
          <a:bodyPr anchor="ctr" bIns="45720" lIns="91440" numCol="1" rIns="91440" tIns="45720" wrap="square"/>
          <a:lstStyle/>
          <a:p>
            <a:r>
              <a:t>Facts of Preventive Maintenance</a:t>
            </a:r>
          </a:p>
        </p:txBody>
      </p:sp>
      <p:sp>
        <p:nvSpPr>
          <p:cNvPr id="106" name="Text Box 106"/>
          <p:cNvSpPr>
            <a:spLocks/>
          </p:cNvSpPr>
          <p:nvPr>
            <p:ph type="body"/>
          </p:nvPr>
        </p:nvSpPr>
        <p:spPr>
          <a:xfrm>
            <a:off x="533400" y="1371600"/>
            <a:ext cx="8229600" cy="5229225"/>
          </a:xfrm>
          <a:prstGeom prst="rect">
            <a:avLst/>
          </a:prstGeom>
        </p:spPr>
        <p:txBody>
          <a:bodyPr anchor="t" bIns="45720" lIns="91440" numCol="1" rIns="91440" tIns="45720" wrap="square"/>
          <a:lstStyle/>
          <a:p>
            <a:r>
              <a:t>Every Warranty Contains an Exclusion Stating That If PM Is Not Performed the Warranty Is Null and Void</a:t>
            </a:r>
          </a:p>
          <a:p>
            <a:r>
              <a:t>Approximately 80% of All Roof Leaks Could Be Prevented by Timely and Effective Roof Repairs – NRCA</a:t>
            </a:r>
          </a:p>
          <a:p>
            <a:r>
              <a:t>Today's Re-roofing Alternatives Actually Provide Long-term Solutions, Not Just Band-aid Fixes to Leaks or Problems </a:t>
            </a:r>
          </a:p>
        </p:txBody>
      </p:sp>
    </p:spTree>
  </p:cSld>
  <p:clrMapOvr>
    <a:masterClrMapping/>
  </p:clrMapOvr>
  <p:transition spd="med">
    <p:zoom dir="o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 Box 107"/>
          <p:cNvSpPr>
            <a:spLocks/>
          </p:cNvSpPr>
          <p:nvPr>
            <p:ph type="ctrTitle"/>
          </p:nvPr>
        </p:nvSpPr>
        <p:spPr>
          <a:xfrm>
            <a:off x="457200" y="1143000"/>
            <a:ext cx="8153400" cy="4343400"/>
          </a:xfrm>
          <a:prstGeom prst="rect">
            <a:avLst/>
          </a:prstGeom>
        </p:spPr>
        <p:txBody>
          <a:bodyPr anchor="ctr" bIns="45720" lIns="91440" numCol="1" rIns="91440" tIns="45720" wrap="square"/>
          <a:lstStyle>
            <a:lvl1pPr>
              <a:defRPr dirty="0" lang="en-US" smtClean="0"/>
            </a:lvl1pPr>
          </a:lstStyle>
          <a:p>
            <a:pPr algn="ctr"/>
            <a:r>
              <a:rPr dirty="0" lang="en-US" smtClean="0" sz="3600"/>
              <a:t>“Car Owners Know That Regular Oil Changes and Tune-ups Are Simply Necessary in Maintaining and Operating a Vehicle. Regular Maintenance and Inspections Are </a:t>
            </a:r>
            <a:br>
              <a:rPr dirty="0" lang="en-US" smtClean="0" sz="3600"/>
            </a:br>
            <a:r>
              <a:rPr dirty="0" lang="en-US" smtClean="0" sz="3600"/>
              <a:t>the Same for Roofs.”</a:t>
            </a:r>
            <a:r>
              <a:rPr dirty="0" lang="en-US" smtClean="0" sz="4800"/>
              <a:t> </a:t>
            </a:r>
            <a:br>
              <a:rPr dirty="0" lang="en-US" smtClean="0" sz="4800"/>
            </a:br>
            <a:r>
              <a:rPr dirty="0" lang="en-US" smtClean="0" sz="3200"/>
              <a:t>		</a:t>
            </a:r>
            <a:r>
              <a:rPr b="0" dirty="0" lang="en-US" smtClean="0" sz="1600"/>
              <a:t>– Karen Kane, Director of Contractor Management, NRCA</a:t>
            </a:r>
          </a:p>
        </p:txBody>
      </p:sp>
    </p:spTree>
  </p:cSld>
  <p:clrMapOvr>
    <a:masterClrMapping/>
  </p:clrMapOvr>
  <p:transition spd="med">
    <p:zoom dir="o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Picture 108"/>
          <p:cNvPicPr>
            <a:picLocks noChangeAspect="1"/>
          </p:cNvPicPr>
          <p:nvPr/>
        </p:nvPicPr>
        <p:blipFill>
          <a:blip r:embed="rId3"/>
          <a:stretch/>
        </p:blipFill>
        <p:spPr>
          <a:xfrm>
            <a:off x="4876800" y="1600200"/>
            <a:ext cx="3886200" cy="2590800"/>
          </a:xfrm>
          <a:prstGeom prst="rect">
            <a:avLst/>
          </a:prstGeom>
          <a:noFill/>
          <a:ln>
            <a:noFill/>
          </a:ln>
          <a:effectLst>
            <a:outerShdw blurRad="63500" dir="2700000" dist="53881">
              <a:schemeClr val="tx1"/>
            </a:outerShdw>
          </a:effectLst>
        </p:spPr>
      </p:pic>
      <p:sp>
        <p:nvSpPr>
          <p:cNvPr id="110" name="Text Box 110"/>
          <p:cNvSpPr>
            <a:spLocks/>
          </p:cNvSpPr>
          <p:nvPr>
            <p:ph type="title"/>
          </p:nvPr>
        </p:nvSpPr>
        <p:spPr>
          <a:xfrm>
            <a:off x="533400" y="228600"/>
            <a:ext cx="8153400" cy="914400"/>
          </a:xfrm>
          <a:prstGeom prst="rect">
            <a:avLst/>
          </a:prstGeom>
        </p:spPr>
        <p:txBody>
          <a:bodyPr anchor="ctr" bIns="45720" lIns="91440" numCol="1" rIns="91440" tIns="45720" wrap="square"/>
          <a:lstStyle/>
          <a:p>
            <a:r>
              <a:t>Facts of Preventive Maintenance</a:t>
            </a:r>
          </a:p>
        </p:txBody>
      </p:sp>
      <p:sp>
        <p:nvSpPr>
          <p:cNvPr id="111" name="Text Box 111"/>
          <p:cNvSpPr>
            <a:spLocks/>
          </p:cNvSpPr>
          <p:nvPr>
            <p:ph sz="half" type="body"/>
          </p:nvPr>
        </p:nvSpPr>
        <p:spPr>
          <a:xfrm>
            <a:off x="533400" y="1371600"/>
            <a:ext cx="4038600" cy="5181600"/>
          </a:xfrm>
          <a:prstGeom prst="rect">
            <a:avLst/>
          </a:prstGeom>
        </p:spPr>
        <p:txBody>
          <a:bodyPr anchor="t" bIns="45720" lIns="91440" numCol="1" rIns="91440" tIns="45720" wrap="square"/>
          <a:lstStyle>
            <a:lvl1pPr>
              <a:defRPr dirty="0" lang="en-US" smtClean="0" sz="2800"/>
            </a:lvl1pPr>
            <a:lvl2pPr>
              <a:defRPr dirty="0" lang="en-US" smtClean="0" sz="2400"/>
            </a:lvl2pPr>
            <a:lvl3pPr>
              <a:defRPr dirty="0" lang="en-US" smtClean="0" sz="2000"/>
            </a:lvl3pPr>
            <a:lvl4pPr>
              <a:defRPr dirty="0" lang="en-US" smtClean="0" sz="1800"/>
            </a:lvl4pPr>
            <a:lvl5pPr>
              <a:defRPr dirty="0" lang="en-US" smtClean="0" sz="1600"/>
            </a:lvl5pPr>
          </a:lstStyle>
          <a:p>
            <a:pPr>
              <a:lnSpc>
                <a:spcPct val="90000"/>
              </a:lnSpc>
            </a:pPr>
            <a:r>
              <a:rPr dirty="0" lang="en-US" smtClean="0" sz="2400"/>
              <a:t>52% of Owners Report Their Roof As the #1 Construction Problem (1996 AIPE)</a:t>
            </a:r>
          </a:p>
          <a:p>
            <a:pPr>
              <a:lnSpc>
                <a:spcPct val="90000"/>
              </a:lnSpc>
            </a:pPr>
            <a:r>
              <a:rPr dirty="0" lang="en-US" smtClean="0" sz="2400"/>
              <a:t>More Than Half of All Related Legal Claims Brought Against Architects/Consultants Involve the Roofing Part of the Building Envelope (1997 AIA)</a:t>
            </a:r>
          </a:p>
          <a:p>
            <a:pPr>
              <a:lnSpc>
                <a:spcPct val="90000"/>
              </a:lnSpc>
            </a:pPr>
            <a:r>
              <a:rPr dirty="0" lang="en-US" smtClean="0" sz="2400"/>
              <a:t>15% of New Roofs Fail Within First 6 Years  (1996 AIPE)</a:t>
            </a:r>
          </a:p>
        </p:txBody>
      </p:sp>
    </p:spTree>
  </p:cSld>
  <p:clrMapOvr>
    <a:masterClrMapping/>
  </p:clrMapOvr>
  <p:transition spd="med">
    <p:zoom dir="o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 Box 112"/>
          <p:cNvSpPr>
            <a:spLocks/>
          </p:cNvSpPr>
          <p:nvPr>
            <p:ph type="ctrTitle"/>
          </p:nvPr>
        </p:nvSpPr>
        <p:spPr>
          <a:xfrm>
            <a:off x="952500" y="2819400"/>
            <a:ext cx="7239000" cy="1143000"/>
          </a:xfrm>
          <a:prstGeom prst="rect">
            <a:avLst/>
          </a:prstGeom>
        </p:spPr>
        <p:txBody>
          <a:bodyPr anchor="ctr" bIns="45720" lIns="91440" numCol="1" rIns="91440" tIns="45720" wrap="square"/>
          <a:lstStyle>
            <a:lvl1pPr>
              <a:defRPr dirty="0" lang="en-US" smtClean="0"/>
            </a:lvl1pPr>
          </a:lstStyle>
          <a:p>
            <a:pPr algn="ctr"/>
            <a:r>
              <a:rPr dirty="0" lang="en-US" smtClean="0" sz="4800"/>
              <a:t>Why Preventive Maintenance?</a:t>
            </a:r>
          </a:p>
        </p:txBody>
      </p:sp>
    </p:spTree>
  </p:cSld>
  <p:clrMapOvr>
    <a:masterClrMapping/>
  </p:clrMapOvr>
  <p:transition spd="med">
    <p:zoom dir="o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 Box 113"/>
          <p:cNvSpPr>
            <a:spLocks/>
          </p:cNvSpPr>
          <p:nvPr>
            <p:ph type="title"/>
          </p:nvPr>
        </p:nvSpPr>
        <p:spPr>
          <a:xfrm>
            <a:off x="533400" y="304800"/>
            <a:ext cx="8382000" cy="914400"/>
          </a:xfrm>
          <a:prstGeom prst="rect">
            <a:avLst/>
          </a:prstGeom>
        </p:spPr>
        <p:txBody>
          <a:bodyPr anchor="ctr" bIns="45720" lIns="91440" numCol="1" rIns="91440" tIns="45720" wrap="square"/>
          <a:lstStyle/>
          <a:p>
            <a:r>
              <a:t>Why Preventive Maintenance?</a:t>
            </a:r>
          </a:p>
        </p:txBody>
      </p:sp>
      <p:sp>
        <p:nvSpPr>
          <p:cNvPr id="114" name="Text Box 114"/>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Proactive Money Management</a:t>
            </a:r>
          </a:p>
          <a:p>
            <a:pPr indent="-285750" lvl="1" marL="742950"/>
            <a:r>
              <a:rPr dirty="0" lang="en-US" smtClean="0"/>
              <a:t>Allows For a Planned, Organized Approach to Management of a Roof Asset</a:t>
            </a:r>
          </a:p>
          <a:p>
            <a:pPr indent="-285750" lvl="1" marL="742950"/>
            <a:r>
              <a:rPr dirty="0" lang="en-US" smtClean="0"/>
              <a:t>Leads to Responsible, Timely Preparation of Long-Term Capital Expenditures </a:t>
            </a:r>
          </a:p>
          <a:p>
            <a:pPr indent="-342900" marL="342900"/>
            <a:r>
              <a:rPr dirty="0" lang="en-US" smtClean="0"/>
              <a:t>Saves Money</a:t>
            </a:r>
          </a:p>
          <a:p>
            <a:pPr indent="-342900" marL="342900"/>
            <a:r>
              <a:rPr dirty="0" lang="en-US" smtClean="0"/>
              <a:t>Saves Time</a:t>
            </a:r>
          </a:p>
        </p:txBody>
      </p:sp>
    </p:spTree>
  </p:cSld>
  <p:clrMapOvr>
    <a:masterClrMapping/>
  </p:clrMapOvr>
  <p:transition spd="med">
    <p:zoom dir="o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Text Box 115"/>
          <p:cNvSpPr>
            <a:spLocks/>
          </p:cNvSpPr>
          <p:nvPr>
            <p:ph type="title"/>
          </p:nvPr>
        </p:nvSpPr>
        <p:spPr>
          <a:xfrm>
            <a:off x="533400" y="304800"/>
            <a:ext cx="8458200" cy="914400"/>
          </a:xfrm>
          <a:prstGeom prst="rect">
            <a:avLst/>
          </a:prstGeom>
        </p:spPr>
        <p:txBody>
          <a:bodyPr anchor="ctr" bIns="45720" lIns="91440" numCol="1" rIns="91440" tIns="45720" wrap="square"/>
          <a:lstStyle/>
          <a:p>
            <a:r>
              <a:t>Why Preventive Maintenance?</a:t>
            </a:r>
          </a:p>
        </p:txBody>
      </p:sp>
      <p:sp>
        <p:nvSpPr>
          <p:cNvPr id="116" name="Text Box 116"/>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Increases Life-Cycle of Roof</a:t>
            </a:r>
          </a:p>
          <a:p>
            <a:pPr indent="-342900" marL="342900"/>
            <a:r>
              <a:rPr dirty="0" lang="en-US" smtClean="0"/>
              <a:t>Positive Environmental Impact</a:t>
            </a:r>
          </a:p>
          <a:p>
            <a:pPr indent="-342900" marL="342900"/>
            <a:r>
              <a:rPr dirty="0" lang="en-US" smtClean="0"/>
              <a:t>Tax Depreciation</a:t>
            </a:r>
          </a:p>
          <a:p>
            <a:pPr indent="-285750" lvl="1" marL="742950"/>
            <a:r>
              <a:rPr dirty="0" lang="en-US" smtClean="0"/>
              <a:t>Roofing Repairs May be Written Off in the Current Tax Year</a:t>
            </a:r>
          </a:p>
          <a:p>
            <a:pPr indent="-285750" lvl="1" marL="742950"/>
            <a:r>
              <a:rPr dirty="0" lang="en-US" smtClean="0"/>
              <a:t>New Roofing is Depreciated Over 39.5 Years  </a:t>
            </a:r>
          </a:p>
        </p:txBody>
      </p:sp>
    </p:spTree>
  </p:cSld>
  <p:clrMapOvr>
    <a:masterClrMapping/>
  </p:clrMapOvr>
  <p:transition spd="med">
    <p:zoom dir="o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 Box 117"/>
          <p:cNvSpPr>
            <a:spLocks/>
          </p:cNvSpPr>
          <p:nvPr/>
        </p:nvSpPr>
        <p:spPr>
          <a:xfrm>
            <a:off x="838200" y="6019800"/>
            <a:ext cx="6934200" cy="366712"/>
          </a:xfrm>
          <a:prstGeom prst="rect">
            <a:avLst/>
          </a:prstGeom>
          <a:noFill/>
          <a:ln>
            <a:noFill/>
          </a:ln>
          <a:effectLst/>
        </p:spPr>
        <p:txBody>
          <a:bodyPr numCol="1">
            <a:spAutoFit/>
          </a:bodyPr>
          <a:lstStyle/>
          <a:p>
            <a:pPr indent="0" marL="0"/>
            <a:r>
              <a:rPr dirty="0" lang="en-US" smtClean="0" sz="1800">
                <a:solidFill>
                  <a:srgbClr val="FFFF00"/>
                </a:solidFill>
                <a:effectLst>
                  <a:outerShdw algn="tl" blurRad="38100" dir="2700000" dist="38100">
                    <a:srgbClr val="C0C0C0"/>
                  </a:outerShdw>
                </a:effectLst>
                <a:latin charset="0" typeface="Arial"/>
              </a:rPr>
              <a:t>*Does not factor in savings in time and lack of frustration</a:t>
            </a:r>
          </a:p>
        </p:txBody>
      </p:sp>
      <p:sp>
        <p:nvSpPr>
          <p:cNvPr id="118" name="Text Box 118"/>
          <p:cNvSpPr>
            <a:spLocks/>
          </p:cNvSpPr>
          <p:nvPr>
            <p:ph type="title"/>
          </p:nvPr>
        </p:nvSpPr>
        <p:spPr>
          <a:xfrm>
            <a:off x="533400" y="152400"/>
            <a:ext cx="8458200" cy="914400"/>
          </a:xfrm>
          <a:prstGeom prst="rect">
            <a:avLst/>
          </a:prstGeom>
        </p:spPr>
        <p:txBody>
          <a:bodyPr anchor="ctr" bIns="45720" lIns="91440" numCol="1" rIns="91440" tIns="45720" wrap="square"/>
          <a:lstStyle/>
          <a:p>
            <a:pPr indent="0" marL="0">
              <a:lnSpc>
                <a:spcPct val="75000"/>
              </a:lnSpc>
            </a:pPr>
            <a:r>
              <a:rPr dirty="0" lang="en-US" smtClean="0"/>
              <a:t>Life-Cycle Cost of </a:t>
            </a:r>
            <a:br>
              <a:rPr dirty="0" lang="en-US" smtClean="0"/>
            </a:br>
            <a:r>
              <a:rPr dirty="0" lang="en-US" smtClean="0"/>
              <a:t>Roofing Asset</a:t>
            </a:r>
          </a:p>
        </p:txBody>
      </p:sp>
      <p:sp>
        <p:nvSpPr>
          <p:cNvPr id="119" name="Text Box 119"/>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New Roof System with Proactive PM</a:t>
            </a:r>
          </a:p>
          <a:p>
            <a:pPr indent="-285750" lvl="1" marL="742950">
              <a:lnSpc>
                <a:spcPct val="80000"/>
              </a:lnSpc>
            </a:pPr>
            <a:r>
              <a:rPr dirty="0" lang="en-US" smtClean="0"/>
              <a:t>50,000 Sq. Ft. X $7 Per Foot			</a:t>
            </a:r>
          </a:p>
          <a:p>
            <a:pPr indent="-342900" marL="342900"/>
            <a:r>
              <a:rPr dirty="0" lang="en-US" smtClean="0"/>
              <a:t>Tear off and Replacement = $350,000</a:t>
            </a:r>
          </a:p>
          <a:p>
            <a:pPr indent="-285750" lvl="1" marL="742950">
              <a:lnSpc>
                <a:spcPct val="80000"/>
              </a:lnSpc>
            </a:pPr>
            <a:r>
              <a:rPr dirty="0" lang="en-US" smtClean="0"/>
              <a:t>50,000 Sq. Ft. X 10¢ Per Foot			</a:t>
            </a:r>
          </a:p>
          <a:p>
            <a:pPr indent="-342900" marL="342900"/>
            <a:r>
              <a:rPr dirty="0" lang="en-US" smtClean="0"/>
              <a:t>Annual P.M. Fee = $5,000 X 25 Years = $125,000</a:t>
            </a:r>
          </a:p>
          <a:p>
            <a:pPr indent="-342900" marL="342900"/>
            <a:r>
              <a:rPr dirty="0" lang="en-US" smtClean="0"/>
              <a:t>Total Investment for 25 Years of Performance = $475,000* or $19,000    Per Year</a:t>
            </a:r>
          </a:p>
        </p:txBody>
      </p:sp>
    </p:spTree>
  </p:cSld>
  <p:clrMapOvr>
    <a:masterClrMapping/>
  </p:clrMapOvr>
  <p:transition spd="med">
    <p:zoom dir="o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26"/>
          <p:cNvSpPr>
            <a:spLocks/>
          </p:cNvSpPr>
          <p:nvPr>
            <p:ph type="title"/>
          </p:nvPr>
        </p:nvSpPr>
        <p:spPr>
          <a:xfrm>
            <a:off x="533400" y="304800"/>
            <a:ext cx="8153400" cy="914400"/>
          </a:xfrm>
          <a:prstGeom prst="rect">
            <a:avLst/>
          </a:prstGeom>
        </p:spPr>
        <p:txBody>
          <a:bodyPr anchor="ctr" bIns="45720" lIns="91440" numCol="1" rIns="91440" tIns="45720" wrap="square"/>
          <a:lstStyle/>
          <a:p>
            <a:r>
              <a:t>Tecta America</a:t>
            </a:r>
          </a:p>
        </p:txBody>
      </p:sp>
      <p:sp>
        <p:nvSpPr>
          <p:cNvPr id="27" name="Text Box 27"/>
          <p:cNvSpPr>
            <a:spLocks/>
          </p:cNvSpPr>
          <p:nvPr>
            <p:ph type="body"/>
          </p:nvPr>
        </p:nvSpPr>
        <p:spPr>
          <a:xfrm>
            <a:off x="533398" y="1371600"/>
            <a:ext cx="8238463" cy="5401609"/>
          </a:xfrm>
          <a:prstGeom prst="rect">
            <a:avLst/>
          </a:prstGeom>
        </p:spPr>
        <p:txBody>
          <a:bodyPr anchor="t" bIns="45720" lIns="91440" numCol="1" rIns="91440" tIns="45720" wrap="square"/>
          <a:lstStyle/>
          <a:p>
            <a:pPr indent="-342900" marL="342900"/>
            <a:r>
              <a:rPr/>
              <a:t>In 2000, 10 roofing companies became 1; creating a national company comprised of the best of the best local roofing contractors. We are Tecta America and we are redefining roofing.
</a:t>
            </a:r>
          </a:p>
          <a:p>
            <a:pPr indent="-342900" marL="342900"/>
            <a:r>
              <a:rPr/>
              <a:t>Tecta America went from 17 locations and just over 1200 people to over 70 locations and over 3000 people.  With strong local ties and the strength of a national company we can offer the best of both worlds.
</a:t>
            </a:r>
          </a:p>
          <a:p>
            <a:pPr indent="-342900" marL="342900"/>
          </a:p>
        </p:txBody>
      </p:sp>
    </p:spTree>
  </p:cSld>
  <p:clrMapOvr>
    <a:masterClrMapping/>
  </p:clrMapOvr>
  <p:transition spd="med">
    <p:zoom dir="o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Text Box 120"/>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New Roof System with Reactive PM</a:t>
            </a:r>
          </a:p>
          <a:p>
            <a:pPr indent="-285750" lvl="1" marL="742950"/>
            <a:r>
              <a:rPr dirty="0" lang="en-US" smtClean="0"/>
              <a:t>50,000 Sq. Ft. X $7 Per Foot</a:t>
            </a:r>
            <a:r>
              <a:rPr dirty="0" lang="en-US" smtClean="0" sz="2400"/>
              <a:t> </a:t>
            </a:r>
          </a:p>
          <a:p>
            <a:pPr indent="-342900" marL="342900"/>
            <a:r>
              <a:rPr dirty="0" lang="en-US" smtClean="0"/>
              <a:t>Tear off and Replacement = $350,000</a:t>
            </a:r>
          </a:p>
          <a:p>
            <a:pPr indent="-285750" lvl="1" marL="742950"/>
            <a:r>
              <a:rPr dirty="0" lang="en-US" smtClean="0"/>
              <a:t>12,500 Sq. Ft. Or 25% of Roof Needs Repair in Year 10 @ $3.50 Sq. Ft. = $43,750</a:t>
            </a:r>
          </a:p>
          <a:p>
            <a:pPr indent="-342900" marL="342900"/>
            <a:r>
              <a:rPr dirty="0" lang="en-US" smtClean="0"/>
              <a:t>Total Investment for 15 Years of Performance = $393,750* or $26,250    Per Year</a:t>
            </a:r>
          </a:p>
        </p:txBody>
      </p:sp>
      <p:sp>
        <p:nvSpPr>
          <p:cNvPr id="121" name="Text Box 121"/>
          <p:cNvSpPr>
            <a:spLocks/>
          </p:cNvSpPr>
          <p:nvPr>
            <p:ph type="title"/>
          </p:nvPr>
        </p:nvSpPr>
        <p:spPr>
          <a:xfrm>
            <a:off x="533400" y="152400"/>
            <a:ext cx="8458200" cy="914400"/>
          </a:xfrm>
          <a:prstGeom prst="rect">
            <a:avLst/>
          </a:prstGeom>
        </p:spPr>
        <p:txBody>
          <a:bodyPr anchor="ctr" bIns="45720" lIns="91440" numCol="1" rIns="91440" tIns="45720" wrap="square"/>
          <a:lstStyle/>
          <a:p>
            <a:pPr indent="0" marL="0">
              <a:lnSpc>
                <a:spcPct val="75000"/>
              </a:lnSpc>
            </a:pPr>
            <a:r>
              <a:rPr dirty="0" lang="en-US" smtClean="0"/>
              <a:t>Life-Cycle Cost of </a:t>
            </a:r>
            <a:br>
              <a:rPr dirty="0" lang="en-US" smtClean="0"/>
            </a:br>
            <a:r>
              <a:rPr dirty="0" lang="en-US" smtClean="0"/>
              <a:t>Roofing Asset</a:t>
            </a:r>
          </a:p>
        </p:txBody>
      </p:sp>
      <p:sp>
        <p:nvSpPr>
          <p:cNvPr id="122" name="Text Box 122"/>
          <p:cNvSpPr>
            <a:spLocks/>
          </p:cNvSpPr>
          <p:nvPr/>
        </p:nvSpPr>
        <p:spPr>
          <a:xfrm>
            <a:off x="838200" y="6019800"/>
            <a:ext cx="7239000" cy="366712"/>
          </a:xfrm>
          <a:prstGeom prst="rect">
            <a:avLst/>
          </a:prstGeom>
          <a:noFill/>
          <a:ln>
            <a:noFill/>
          </a:ln>
          <a:effectLst/>
        </p:spPr>
        <p:txBody>
          <a:bodyPr numCol="1">
            <a:spAutoFit/>
          </a:bodyPr>
          <a:lstStyle/>
          <a:p>
            <a:pPr indent="0" marL="0"/>
            <a:r>
              <a:rPr dirty="0" lang="en-US" smtClean="0" sz="1800">
                <a:solidFill>
                  <a:srgbClr val="FFFF00"/>
                </a:solidFill>
                <a:effectLst>
                  <a:outerShdw algn="tl" blurRad="38100" dir="2700000" dist="38100">
                    <a:srgbClr val="C0C0C0"/>
                  </a:outerShdw>
                </a:effectLst>
                <a:latin charset="0" typeface="Arial"/>
              </a:rPr>
              <a:t>*Does not factor in lost dollars in time and lack of frustration</a:t>
            </a:r>
          </a:p>
        </p:txBody>
      </p:sp>
    </p:spTree>
  </p:cSld>
  <p:clrMapOvr>
    <a:masterClrMapping/>
  </p:clrMapOvr>
  <p:transition spd="med">
    <p:zoom dir="o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Text Box 123"/>
          <p:cNvSpPr>
            <a:spLocks/>
          </p:cNvSpPr>
          <p:nvPr>
            <p:ph type="body"/>
          </p:nvPr>
        </p:nvSpPr>
        <p:spPr>
          <a:xfrm>
            <a:off x="533400" y="1371600"/>
            <a:ext cx="8229600" cy="4267200"/>
          </a:xfrm>
          <a:prstGeom prst="rect">
            <a:avLst/>
          </a:prstGeom>
        </p:spPr>
        <p:txBody>
          <a:bodyPr anchor="t" bIns="45720" lIns="91440" numCol="1" rIns="91440" tIns="45720" wrap="square"/>
          <a:lstStyle/>
          <a:p>
            <a:pPr algn="ctr" indent="-342900" marL="342900">
              <a:lnSpc>
                <a:spcPct val="120000"/>
              </a:lnSpc>
              <a:buNone/>
            </a:pPr>
            <a:r>
              <a:rPr b="1" dirty="0" lang="en-US" smtClean="0" sz="2900"/>
              <a:t>New Roof System with no PM</a:t>
            </a:r>
          </a:p>
          <a:p>
            <a:pPr indent="-342900" marL="342900">
              <a:lnSpc>
                <a:spcPct val="120000"/>
              </a:lnSpc>
            </a:pPr>
            <a:r>
              <a:rPr dirty="0" lang="en-US" smtClean="0" sz="2900"/>
              <a:t>50,000 Sq. Ft. X $7 Per Foot			</a:t>
            </a:r>
          </a:p>
          <a:p>
            <a:pPr indent="-342900" marL="342900">
              <a:lnSpc>
                <a:spcPct val="120000"/>
              </a:lnSpc>
              <a:buNone/>
            </a:pPr>
            <a:r>
              <a:rPr dirty="0" lang="en-US" smtClean="0" sz="2900"/>
              <a:t>	Tear off and Replacement = $350,000</a:t>
            </a:r>
          </a:p>
          <a:p>
            <a:pPr indent="-342900" marL="342900">
              <a:lnSpc>
                <a:spcPct val="120000"/>
              </a:lnSpc>
            </a:pPr>
            <a:r>
              <a:rPr dirty="0" lang="en-US" smtClean="0" sz="2900"/>
              <a:t>Total Investment for 10 Years of Performance = </a:t>
            </a:r>
            <a:r>
              <a:rPr dirty="0" lang="en-US" smtClean="0" sz="2900" u="sng">
                <a:solidFill>
                  <a:srgbClr val="FFFF00"/>
                </a:solidFill>
              </a:rPr>
              <a:t>$350,000</a:t>
            </a:r>
            <a:r>
              <a:rPr dirty="0" lang="en-US" smtClean="0" sz="2900">
                <a:solidFill>
                  <a:srgbClr val="FFFF00"/>
                </a:solidFill>
              </a:rPr>
              <a:t>*</a:t>
            </a:r>
            <a:r>
              <a:rPr dirty="0" lang="en-US" smtClean="0" sz="2900"/>
              <a:t> or $35,000 Per Year</a:t>
            </a:r>
          </a:p>
        </p:txBody>
      </p:sp>
      <p:sp>
        <p:nvSpPr>
          <p:cNvPr id="124" name="Text Box 124"/>
          <p:cNvSpPr>
            <a:spLocks/>
          </p:cNvSpPr>
          <p:nvPr>
            <p:ph type="title"/>
          </p:nvPr>
        </p:nvSpPr>
        <p:spPr>
          <a:xfrm>
            <a:off x="533400" y="152400"/>
            <a:ext cx="8458200" cy="914400"/>
          </a:xfrm>
          <a:prstGeom prst="rect">
            <a:avLst/>
          </a:prstGeom>
        </p:spPr>
        <p:txBody>
          <a:bodyPr anchor="ctr" bIns="45720" lIns="91440" numCol="1" rIns="91440" tIns="45720" wrap="square"/>
          <a:lstStyle/>
          <a:p>
            <a:pPr indent="0" marL="0">
              <a:lnSpc>
                <a:spcPct val="75000"/>
              </a:lnSpc>
            </a:pPr>
            <a:r>
              <a:rPr dirty="0" lang="en-US" smtClean="0"/>
              <a:t>Life-Cycle Cost of </a:t>
            </a:r>
            <a:br>
              <a:rPr dirty="0" lang="en-US" smtClean="0"/>
            </a:br>
            <a:r>
              <a:rPr dirty="0" lang="en-US" smtClean="0"/>
              <a:t>Roofing Asset</a:t>
            </a:r>
          </a:p>
        </p:txBody>
      </p:sp>
      <p:sp>
        <p:nvSpPr>
          <p:cNvPr id="125" name="Text Box 125"/>
          <p:cNvSpPr>
            <a:spLocks/>
          </p:cNvSpPr>
          <p:nvPr/>
        </p:nvSpPr>
        <p:spPr>
          <a:xfrm>
            <a:off x="838200" y="6019800"/>
            <a:ext cx="7239000" cy="366712"/>
          </a:xfrm>
          <a:prstGeom prst="rect">
            <a:avLst/>
          </a:prstGeom>
          <a:noFill/>
          <a:ln>
            <a:noFill/>
          </a:ln>
          <a:effectLst/>
        </p:spPr>
        <p:txBody>
          <a:bodyPr numCol="1">
            <a:spAutoFit/>
          </a:bodyPr>
          <a:lstStyle/>
          <a:p>
            <a:pPr indent="0" marL="0"/>
            <a:r>
              <a:rPr dirty="0" lang="en-US" smtClean="0" sz="1800">
                <a:solidFill>
                  <a:srgbClr val="FFFF00"/>
                </a:solidFill>
                <a:effectLst>
                  <a:outerShdw algn="tl" blurRad="38100" dir="2700000" dist="38100">
                    <a:srgbClr val="C0C0C0"/>
                  </a:outerShdw>
                </a:effectLst>
                <a:latin charset="0" typeface="Arial"/>
              </a:rPr>
              <a:t>*Does not factor in lost dollars in time and lack of frustration</a:t>
            </a:r>
          </a:p>
        </p:txBody>
      </p:sp>
    </p:spTree>
  </p:cSld>
  <p:clrMapOvr>
    <a:masterClrMapping/>
  </p:clrMapOvr>
  <p:transition spd="med">
    <p:zoom dir="o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26"/>
          <p:cNvSpPr>
            <a:spLocks/>
          </p:cNvSpPr>
          <p:nvPr>
            <p:ph type="title"/>
          </p:nvPr>
        </p:nvSpPr>
        <p:spPr>
          <a:xfrm>
            <a:off x="533400" y="304800"/>
            <a:ext cx="8153400" cy="914400"/>
          </a:xfrm>
          <a:prstGeom prst="rect">
            <a:avLst/>
          </a:prstGeom>
        </p:spPr>
        <p:txBody>
          <a:bodyPr anchor="ctr" bIns="45720" lIns="91440" numCol="1" rIns="91440" tIns="45720" wrap="square"/>
          <a:lstStyle/>
          <a:p>
            <a:r>
              <a:t>Life-Cycle Cost</a:t>
            </a:r>
          </a:p>
        </p:txBody>
      </p:sp>
      <p:pic>
        <p:nvPicPr>
          <p:cNvPr id="127" name="Picture 127"/>
          <p:cNvPicPr>
            <a:picLocks noChangeAspect="1"/>
          </p:cNvPicPr>
          <p:nvPr/>
        </p:nvPicPr>
        <p:blipFill>
          <a:blip r:embed="rId2"/>
          <a:stretch/>
        </p:blipFill>
        <p:spPr>
          <a:xfrm>
            <a:off x="1600200" y="1524000"/>
            <a:ext cx="5872162" cy="4862512"/>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ext Box 129"/>
          <p:cNvSpPr>
            <a:spLocks/>
          </p:cNvSpPr>
          <p:nvPr>
            <p:ph type="ctrTitle"/>
          </p:nvPr>
        </p:nvSpPr>
        <p:spPr>
          <a:xfrm>
            <a:off x="952500" y="2819400"/>
            <a:ext cx="7239000" cy="1143000"/>
          </a:xfrm>
          <a:prstGeom prst="rect">
            <a:avLst/>
          </a:prstGeom>
        </p:spPr>
        <p:txBody>
          <a:bodyPr anchor="ctr" bIns="45720" lIns="91440" numCol="1" rIns="91440" tIns="45720" wrap="square"/>
          <a:lstStyle>
            <a:lvl1pPr>
              <a:defRPr dirty="0" lang="en-US" smtClean="0"/>
            </a:lvl1pPr>
          </a:lstStyle>
          <a:p>
            <a:pPr algn="ctr"/>
            <a:r>
              <a:rPr dirty="0" lang="en-US" smtClean="0" sz="4800"/>
              <a:t>Components of a Preventive Maintenance Program</a:t>
            </a:r>
          </a:p>
        </p:txBody>
      </p:sp>
    </p:spTree>
  </p:cSld>
  <p:clrMapOvr>
    <a:masterClrMapping/>
  </p:clrMapOvr>
  <p:transition spd="med">
    <p:zoom dir="o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Text Box 130"/>
          <p:cNvSpPr>
            <a:spLocks/>
          </p:cNvSpPr>
          <p:nvPr>
            <p:ph type="title"/>
          </p:nvPr>
        </p:nvSpPr>
        <p:spPr>
          <a:xfrm>
            <a:off x="533400" y="228600"/>
            <a:ext cx="8458200" cy="914400"/>
          </a:xfrm>
          <a:prstGeom prst="rect">
            <a:avLst/>
          </a:prstGeom>
        </p:spPr>
        <p:txBody>
          <a:bodyPr anchor="ctr" bIns="45720" lIns="91440" numCol="1" rIns="91440" tIns="45720" wrap="square"/>
          <a:lstStyle/>
          <a:p>
            <a:pPr indent="0" marL="0">
              <a:lnSpc>
                <a:spcPct val="75000"/>
              </a:lnSpc>
            </a:pPr>
            <a:r>
              <a:rPr dirty="0" lang="en-US" smtClean="0" sz="4000"/>
              <a:t>Preventive Maintenance Program Components</a:t>
            </a:r>
          </a:p>
        </p:txBody>
      </p:sp>
      <p:sp>
        <p:nvSpPr>
          <p:cNvPr id="131" name="Text Box 131"/>
          <p:cNvSpPr>
            <a:spLocks/>
          </p:cNvSpPr>
          <p:nvPr>
            <p:ph type="body"/>
          </p:nvPr>
        </p:nvSpPr>
        <p:spPr>
          <a:xfrm>
            <a:off x="533400" y="1371600"/>
            <a:ext cx="8229600" cy="4953000"/>
          </a:xfrm>
          <a:prstGeom prst="rect">
            <a:avLst/>
          </a:prstGeom>
        </p:spPr>
        <p:txBody>
          <a:bodyPr anchor="t" bIns="45720" lIns="91440" numCol="1" rIns="91440" tIns="45720" wrap="square"/>
          <a:lstStyle/>
          <a:p>
            <a:r>
              <a:t>Survey/Testing</a:t>
            </a:r>
          </a:p>
          <a:p>
            <a:r>
              <a:t>Document and Record Findings </a:t>
            </a:r>
          </a:p>
          <a:p>
            <a:r>
              <a:t>Results </a:t>
            </a:r>
          </a:p>
          <a:p>
            <a:r>
              <a:t>Appoint Preventive Maintenance Program Team</a:t>
            </a:r>
          </a:p>
          <a:p>
            <a:r>
              <a:t>Schedule Repairs and Inspections</a:t>
            </a:r>
          </a:p>
        </p:txBody>
      </p:sp>
    </p:spTree>
  </p:cSld>
  <p:clrMapOvr>
    <a:masterClrMapping/>
  </p:clrMapOvr>
  <p:transition spd="med">
    <p:zoom dir="o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Picture 132"/>
          <p:cNvPicPr>
            <a:picLocks noChangeAspect="1"/>
          </p:cNvPicPr>
          <p:nvPr/>
        </p:nvPicPr>
        <p:blipFill>
          <a:blip r:embed="rId2"/>
          <a:stretch/>
        </p:blipFill>
        <p:spPr>
          <a:xfrm>
            <a:off x="4876800" y="1524000"/>
            <a:ext cx="3876675" cy="2582862"/>
          </a:xfrm>
          <a:prstGeom prst="rect">
            <a:avLst/>
          </a:prstGeom>
          <a:noFill/>
          <a:ln>
            <a:solidFill>
              <a:schemeClr val="bg2"/>
            </a:solidFill>
            <a:round/>
            <a:headEnd/>
            <a:tailEnd/>
          </a:ln>
          <a:effectLst>
            <a:outerShdw blurRad="63500" dir="2700000" dist="53881">
              <a:schemeClr val="tx1"/>
            </a:outerShdw>
          </a:effectLst>
        </p:spPr>
      </p:pic>
      <p:sp>
        <p:nvSpPr>
          <p:cNvPr id="134" name="Text Box 134"/>
          <p:cNvSpPr>
            <a:spLocks/>
          </p:cNvSpPr>
          <p:nvPr>
            <p:ph type="title"/>
          </p:nvPr>
        </p:nvSpPr>
        <p:spPr>
          <a:xfrm>
            <a:off x="533400" y="152400"/>
            <a:ext cx="8153400" cy="914400"/>
          </a:xfrm>
          <a:prstGeom prst="rect">
            <a:avLst/>
          </a:prstGeom>
        </p:spPr>
        <p:txBody>
          <a:bodyPr anchor="ctr" bIns="45720" lIns="91440" numCol="1" rIns="91440" tIns="45720" wrap="square"/>
          <a:lstStyle/>
          <a:p>
            <a:pPr indent="0" marL="0">
              <a:lnSpc>
                <a:spcPct val="75000"/>
              </a:lnSpc>
            </a:pPr>
            <a:r>
              <a:rPr dirty="0" lang="en-US" smtClean="0"/>
              <a:t>Survey</a:t>
            </a:r>
          </a:p>
        </p:txBody>
      </p:sp>
      <p:sp>
        <p:nvSpPr>
          <p:cNvPr id="135" name="Text Box 135"/>
          <p:cNvSpPr>
            <a:spLocks/>
          </p:cNvSpPr>
          <p:nvPr>
            <p:ph sz="half" type="body"/>
          </p:nvPr>
        </p:nvSpPr>
        <p:spPr>
          <a:xfrm>
            <a:off x="533400" y="1447800"/>
            <a:ext cx="4038600" cy="4953000"/>
          </a:xfrm>
          <a:prstGeom prst="rect">
            <a:avLst/>
          </a:prstGeom>
        </p:spPr>
        <p:txBody>
          <a:bodyPr anchor="t" bIns="45720" lIns="91440" numCol="1" rIns="91440" tIns="45720" wrap="square"/>
          <a:lstStyle>
            <a:lvl1pPr>
              <a:defRPr dirty="0" lang="en-US" smtClean="0" sz="2800"/>
            </a:lvl1pPr>
            <a:lvl2pPr>
              <a:defRPr dirty="0" lang="en-US" smtClean="0" sz="2400"/>
            </a:lvl2pPr>
            <a:lvl3pPr>
              <a:defRPr dirty="0" lang="en-US" smtClean="0" sz="2000"/>
            </a:lvl3pPr>
            <a:lvl4pPr>
              <a:defRPr dirty="0" lang="en-US" smtClean="0" sz="1800"/>
            </a:lvl4pPr>
            <a:lvl5pPr>
              <a:defRPr dirty="0" lang="en-US" smtClean="0" sz="1600"/>
            </a:lvl5pPr>
          </a:lstStyle>
          <a:p>
            <a:pPr>
              <a:lnSpc>
                <a:spcPct val="90000"/>
              </a:lnSpc>
            </a:pPr>
            <a:r>
              <a:rPr dirty="0" lang="en-US" smtClean="0"/>
              <a:t>Analysis of roof construction        (core cuts)</a:t>
            </a:r>
          </a:p>
          <a:p>
            <a:pPr>
              <a:lnSpc>
                <a:spcPct val="90000"/>
              </a:lnSpc>
            </a:pPr>
            <a:r>
              <a:rPr dirty="0" lang="en-US" smtClean="0"/>
              <a:t>Thorough inspection of all roof components </a:t>
            </a:r>
          </a:p>
          <a:p>
            <a:pPr lvl="1">
              <a:lnSpc>
                <a:spcPct val="90000"/>
              </a:lnSpc>
            </a:pPr>
            <a:r>
              <a:rPr dirty="0" lang="en-US" smtClean="0" sz="2000"/>
              <a:t>Membrane Field</a:t>
            </a:r>
          </a:p>
          <a:p>
            <a:pPr lvl="1">
              <a:lnSpc>
                <a:spcPct val="90000"/>
              </a:lnSpc>
            </a:pPr>
            <a:r>
              <a:rPr dirty="0" lang="en-US" smtClean="0" sz="2000"/>
              <a:t>Flashings</a:t>
            </a:r>
          </a:p>
          <a:p>
            <a:pPr lvl="1">
              <a:lnSpc>
                <a:spcPct val="90000"/>
              </a:lnSpc>
            </a:pPr>
            <a:r>
              <a:rPr dirty="0" lang="en-US" smtClean="0" sz="2000"/>
              <a:t>Perimeter</a:t>
            </a:r>
          </a:p>
          <a:p>
            <a:pPr lvl="1">
              <a:lnSpc>
                <a:spcPct val="90000"/>
              </a:lnSpc>
            </a:pPr>
            <a:r>
              <a:rPr dirty="0" lang="en-US" smtClean="0" sz="2000"/>
              <a:t>Penetrations</a:t>
            </a:r>
          </a:p>
          <a:p>
            <a:pPr lvl="1">
              <a:lnSpc>
                <a:spcPct val="90000"/>
              </a:lnSpc>
            </a:pPr>
            <a:r>
              <a:rPr dirty="0" lang="en-US" smtClean="0" sz="2000"/>
              <a:t>HVAC and other equipment</a:t>
            </a:r>
          </a:p>
          <a:p>
            <a:pPr lvl="1">
              <a:lnSpc>
                <a:spcPct val="90000"/>
              </a:lnSpc>
            </a:pPr>
            <a:r>
              <a:rPr dirty="0" lang="en-US" smtClean="0" sz="2000"/>
              <a:t>Parapet Walls</a:t>
            </a:r>
          </a:p>
          <a:p>
            <a:pPr lvl="1">
              <a:lnSpc>
                <a:spcPct val="90000"/>
              </a:lnSpc>
            </a:pPr>
            <a:r>
              <a:rPr dirty="0" lang="en-US" smtClean="0" sz="2000"/>
              <a:t>Seams</a:t>
            </a:r>
          </a:p>
          <a:p>
            <a:pPr lvl="1">
              <a:lnSpc>
                <a:spcPct val="90000"/>
              </a:lnSpc>
            </a:pPr>
            <a:r>
              <a:rPr dirty="0" lang="en-US" smtClean="0" sz="2000"/>
              <a:t>Fasteners</a:t>
            </a:r>
          </a:p>
        </p:txBody>
      </p:sp>
    </p:spTree>
  </p:cSld>
  <p:clrMapOvr>
    <a:masterClrMapping/>
  </p:clrMapOvr>
  <p:transition spd="med">
    <p:zoom dir="o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Text Box 136"/>
          <p:cNvSpPr>
            <a:spLocks/>
          </p:cNvSpPr>
          <p:nvPr>
            <p:ph type="title"/>
          </p:nvPr>
        </p:nvSpPr>
        <p:spPr>
          <a:xfrm>
            <a:off x="533400" y="304800"/>
            <a:ext cx="8153400" cy="914400"/>
          </a:xfrm>
          <a:prstGeom prst="rect">
            <a:avLst/>
          </a:prstGeom>
        </p:spPr>
        <p:txBody>
          <a:bodyPr anchor="ctr" bIns="45720" lIns="91440" numCol="1" rIns="91440" tIns="45720" wrap="square"/>
          <a:lstStyle/>
          <a:p>
            <a:r>
              <a:t>Non-Destructive Testing</a:t>
            </a:r>
          </a:p>
        </p:txBody>
      </p:sp>
      <p:pic>
        <p:nvPicPr>
          <p:cNvPr id="137" name="Picture 137"/>
          <p:cNvPicPr>
            <a:picLocks noChangeAspect="1"/>
          </p:cNvPicPr>
          <p:nvPr/>
        </p:nvPicPr>
        <p:blipFill>
          <a:blip r:embed="rId3"/>
          <a:stretch/>
        </p:blipFill>
        <p:spPr>
          <a:xfrm>
            <a:off x="2895600" y="1447800"/>
            <a:ext cx="2249487" cy="2438400"/>
          </a:xfrm>
          <a:prstGeom prst="rect">
            <a:avLst/>
          </a:prstGeom>
          <a:noFill/>
          <a:ln>
            <a:noFill/>
          </a:ln>
          <a:effectLst>
            <a:outerShdw blurRad="63500" dir="2700000" dist="53881">
              <a:schemeClr val="tx1"/>
            </a:outerShdw>
          </a:effectLst>
        </p:spPr>
      </p:pic>
      <p:pic>
        <p:nvPicPr>
          <p:cNvPr id="139" name="Picture 139"/>
          <p:cNvPicPr>
            <a:picLocks noChangeAspect="1"/>
          </p:cNvPicPr>
          <p:nvPr/>
        </p:nvPicPr>
        <p:blipFill>
          <a:blip r:embed="rId4"/>
          <a:stretch/>
        </p:blipFill>
        <p:spPr>
          <a:xfrm>
            <a:off x="3505200" y="3886200"/>
            <a:ext cx="3962400" cy="2667000"/>
          </a:xfrm>
          <a:prstGeom prst="rect">
            <a:avLst/>
          </a:prstGeom>
          <a:noFill/>
          <a:ln>
            <a:noFill/>
          </a:ln>
          <a:effectLst>
            <a:outerShdw blurRad="63500" dir="2700000" dist="53881">
              <a:schemeClr val="tx1"/>
            </a:outerShdw>
          </a:effectLst>
        </p:spPr>
      </p:pic>
      <p:pic>
        <p:nvPicPr>
          <p:cNvPr id="141" name="Picture 141"/>
          <p:cNvPicPr>
            <a:picLocks noChangeAspect="1"/>
          </p:cNvPicPr>
          <p:nvPr/>
        </p:nvPicPr>
        <p:blipFill>
          <a:blip r:embed="rId5"/>
          <a:stretch/>
        </p:blipFill>
        <p:spPr>
          <a:xfrm>
            <a:off x="5029200" y="1524000"/>
            <a:ext cx="3657600" cy="2844800"/>
          </a:xfrm>
          <a:prstGeom prst="rect">
            <a:avLst/>
          </a:prstGeom>
          <a:noFill/>
          <a:ln>
            <a:noFill/>
          </a:ln>
          <a:effectLst>
            <a:outerShdw blurRad="63500" dir="2700000" dist="53881">
              <a:schemeClr val="tx1"/>
            </a:outerShdw>
          </a:effectLst>
        </p:spPr>
      </p:pic>
      <p:sp>
        <p:nvSpPr>
          <p:cNvPr id="143" name="Text Box 143"/>
          <p:cNvSpPr txBox="1">
            <a:spLocks/>
          </p:cNvSpPr>
          <p:nvPr/>
        </p:nvSpPr>
        <p:spPr>
          <a:xfrm>
            <a:off x="1508125" y="1641475"/>
            <a:ext cx="184150" cy="457200"/>
          </a:xfrm>
          <a:prstGeom prst="rect">
            <a:avLst/>
          </a:prstGeom>
          <a:noFill/>
          <a:ln>
            <a:noFill/>
          </a:ln>
          <a:effectLst/>
        </p:spPr>
        <p:txBody>
          <a:bodyPr numCol="1" wrap="none">
            <a:spAutoFit/>
          </a:bodyPr>
          <a:lstStyle/>
          <a:p>
            <a:endParaRPr/>
          </a:p>
        </p:txBody>
      </p:sp>
      <p:sp>
        <p:nvSpPr>
          <p:cNvPr id="144" name="Text Box 144"/>
          <p:cNvSpPr>
            <a:spLocks/>
          </p:cNvSpPr>
          <p:nvPr/>
        </p:nvSpPr>
        <p:spPr>
          <a:xfrm>
            <a:off x="533400" y="1371600"/>
            <a:ext cx="2667000" cy="4953000"/>
          </a:xfrm>
          <a:prstGeom prst="rect">
            <a:avLst/>
          </a:prstGeom>
          <a:noFill/>
          <a:ln>
            <a:noFill/>
          </a:ln>
          <a:effectLst>
            <a:outerShdw blurRad="63500">
              <a:schemeClr val="tx1"/>
            </a:outerShdw>
          </a:effectLst>
        </p:spPr>
        <p:txBody>
          <a:bodyPr numCol="1"/>
          <a:lstStyle/>
          <a:p>
            <a:r>
              <a:t>Infrared Testing</a:t>
            </a:r>
          </a:p>
          <a:p>
            <a:r>
              <a:t>Moisture Probes </a:t>
            </a:r>
          </a:p>
          <a:p>
            <a:endParaRPr/>
          </a:p>
        </p:txBody>
      </p:sp>
    </p:spTree>
  </p:cSld>
  <p:clrMapOvr>
    <a:masterClrMapping/>
  </p:clrMapOvr>
  <p:transition spd="med">
    <p:zoom dir="o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ext Box 145"/>
          <p:cNvSpPr>
            <a:spLocks/>
          </p:cNvSpPr>
          <p:nvPr>
            <p:ph type="title"/>
          </p:nvPr>
        </p:nvSpPr>
        <p:spPr>
          <a:xfrm>
            <a:off x="533400" y="304800"/>
            <a:ext cx="8153400" cy="914400"/>
          </a:xfrm>
          <a:prstGeom prst="rect">
            <a:avLst/>
          </a:prstGeom>
        </p:spPr>
        <p:txBody>
          <a:bodyPr anchor="ctr" bIns="45720" lIns="91440" numCol="1" rIns="91440" tIns="45720" wrap="square"/>
          <a:lstStyle/>
          <a:p>
            <a:pPr indent="0" marL="0"/>
            <a:r>
              <a:rPr dirty="0" lang="en-US" smtClean="0"/>
              <a:t>Documentation</a:t>
            </a:r>
          </a:p>
        </p:txBody>
      </p:sp>
      <p:pic>
        <p:nvPicPr>
          <p:cNvPr id="146" name="Picture 146"/>
          <p:cNvPicPr>
            <a:picLocks noChangeAspect="1"/>
          </p:cNvPicPr>
          <p:nvPr/>
        </p:nvPicPr>
        <p:blipFill>
          <a:blip r:embed="rId2"/>
          <a:stretch/>
        </p:blipFill>
        <p:spPr>
          <a:xfrm>
            <a:off x="1295400" y="1524000"/>
            <a:ext cx="6540500" cy="3948112"/>
          </a:xfrm>
          <a:prstGeom prst="rect">
            <a:avLst/>
          </a:prstGeom>
          <a:noFill/>
          <a:ln>
            <a:noFill/>
          </a:ln>
          <a:effectLst>
            <a:outerShdw blurRad="63500" dir="2700000" dist="53881">
              <a:schemeClr val="tx1"/>
            </a:outerShdw>
          </a:effectLst>
        </p:spPr>
      </p:pic>
    </p:spTree>
  </p:cSld>
  <p:clrMapOvr>
    <a:masterClrMapping/>
  </p:clrMapOvr>
  <p:transition spd="med">
    <p:zoom dir="o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 name="Picture 148"/>
          <p:cNvPicPr>
            <a:picLocks noChangeAspect="1"/>
          </p:cNvPicPr>
          <p:nvPr/>
        </p:nvPicPr>
        <p:blipFill>
          <a:blip r:embed="rId2"/>
          <a:stretch/>
        </p:blipFill>
        <p:spPr>
          <a:xfrm>
            <a:off x="1527175" y="1524000"/>
            <a:ext cx="5940425" cy="4965700"/>
          </a:xfrm>
          <a:prstGeom prst="rect">
            <a:avLst/>
          </a:prstGeom>
          <a:noFill/>
          <a:ln>
            <a:noFill/>
          </a:ln>
          <a:effectLst>
            <a:outerShdw blurRad="63500" dir="2700000" dist="53881">
              <a:schemeClr val="tx1"/>
            </a:outerShdw>
          </a:effectLst>
        </p:spPr>
      </p:pic>
      <p:sp>
        <p:nvSpPr>
          <p:cNvPr id="150" name="Text Box 150"/>
          <p:cNvSpPr>
            <a:spLocks/>
          </p:cNvSpPr>
          <p:nvPr/>
        </p:nvSpPr>
        <p:spPr>
          <a:xfrm>
            <a:off x="533400" y="304800"/>
            <a:ext cx="8153400" cy="914400"/>
          </a:xfrm>
          <a:prstGeom prst="rect">
            <a:avLst/>
          </a:prstGeom>
          <a:noFill/>
          <a:ln>
            <a:noFill/>
          </a:ln>
          <a:effectLst>
            <a:outerShdw blurRad="63500">
              <a:schemeClr val="tx1"/>
            </a:outerShdw>
          </a:effectLst>
        </p:spPr>
        <p:txBody>
          <a:bodyPr anchor="ctr" numCol="1"/>
          <a:lstStyle/>
          <a:p>
            <a:pPr indent="0" marL="0">
              <a:lnSpc>
                <a:spcPct val="85000"/>
              </a:lnSpc>
            </a:pPr>
            <a:r>
              <a:rPr b="1" dirty="0" i="1" lang="en-US" smtClean="0" sz="4400">
                <a:solidFill>
                  <a:schemeClr val="bg1"/>
                </a:solidFill>
                <a:latin charset="0" typeface="Arial"/>
              </a:rPr>
              <a:t>Documentation</a:t>
            </a:r>
          </a:p>
        </p:txBody>
      </p:sp>
    </p:spTree>
  </p:cSld>
  <p:clrMapOvr>
    <a:masterClrMapping/>
  </p:clrMapOvr>
  <p:transition spd="med">
    <p:zoom dir="o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Picture 151"/>
          <p:cNvPicPr>
            <a:picLocks noChangeAspect="1"/>
          </p:cNvPicPr>
          <p:nvPr/>
        </p:nvPicPr>
        <p:blipFill>
          <a:blip r:embed="rId2"/>
          <a:stretch/>
        </p:blipFill>
        <p:spPr>
          <a:xfrm>
            <a:off x="1511300" y="1524000"/>
            <a:ext cx="5956300" cy="4948237"/>
          </a:xfrm>
          <a:prstGeom prst="rect">
            <a:avLst/>
          </a:prstGeom>
          <a:noFill/>
          <a:ln>
            <a:noFill/>
          </a:ln>
          <a:effectLst>
            <a:outerShdw blurRad="63500" dir="2700000" dist="53881">
              <a:schemeClr val="tx1"/>
            </a:outerShdw>
          </a:effectLst>
        </p:spPr>
      </p:pic>
      <p:sp>
        <p:nvSpPr>
          <p:cNvPr id="153" name="Text Box 153"/>
          <p:cNvSpPr>
            <a:spLocks/>
          </p:cNvSpPr>
          <p:nvPr>
            <p:ph type="title"/>
          </p:nvPr>
        </p:nvSpPr>
        <p:spPr>
          <a:xfrm>
            <a:off x="533400" y="304800"/>
            <a:ext cx="8153400" cy="914400"/>
          </a:xfrm>
          <a:prstGeom prst="rect">
            <a:avLst/>
          </a:prstGeom>
        </p:spPr>
        <p:txBody>
          <a:bodyPr anchor="ctr" bIns="45720" lIns="91440" numCol="1" rIns="91440" tIns="45720" wrap="square"/>
          <a:lstStyle/>
          <a:p>
            <a:r>
              <a:t>Documentation</a:t>
            </a:r>
          </a:p>
        </p:txBody>
      </p:sp>
    </p:spTree>
  </p:cSld>
  <p:clrMapOvr>
    <a:masterClrMapping/>
  </p:clrMapOvr>
  <p:transition spd="med">
    <p:zoom dir="o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26"/>
          <p:cNvSpPr>
            <a:spLocks/>
          </p:cNvSpPr>
          <p:nvPr>
            <p:ph type="title"/>
          </p:nvPr>
        </p:nvSpPr>
        <p:spPr>
          <a:xfrm>
            <a:off x="533400" y="304800"/>
            <a:ext cx="8153400" cy="914400"/>
          </a:xfrm>
          <a:prstGeom prst="rect">
            <a:avLst/>
          </a:prstGeom>
        </p:spPr>
        <p:txBody>
          <a:bodyPr anchor="ctr" bIns="45720" lIns="91440" numCol="1" rIns="91440" tIns="45720" wrap="square"/>
          <a:lstStyle/>
          <a:p>
            <a:r>
              <a:t>Tecta America</a:t>
            </a:r>
          </a:p>
        </p:txBody>
      </p:sp>
      <p:sp>
        <p:nvSpPr>
          <p:cNvPr id="1" name="rect0"/>
          <p:cNvSpPr txBox="1"/>
          <p:nvPr/>
        </p:nvSpPr>
        <p:spPr>
          <a:xfrm>
            <a:off x="565104" y="1415207"/>
            <a:ext cx="8458799" cy="2511437"/>
          </a:xfrm>
          <a:prstGeom prst="rect">
            <a:avLst/>
          </a:prstGeom>
          <a:noFill/>
        </p:spPr>
        <p:txBody>
          <a:bodyPr wrap="square"/>
          <a:lstStyle/>
          <a:p>
            <a:r>
              <a:rPr sz="1200">
                <a:solidFill>
                  <a:srgbClr val="FFFFFF"/>
                </a:solidFill>
              </a:rPr>
              <a:t>Michelle Craddock, Account Manager
</a:t>
            </a:r>
            <a:endParaRPr/>
          </a:p>
          <a:p>
            <a:r>
              <a:rPr sz="1200">
                <a:solidFill>
                  <a:srgbClr val="FFFFFF"/>
                </a:solidFill>
              </a:rPr>
              <a:t>Tecta America Zero Company LLC * Tecta America Columbus</a:t>
            </a:r>
            <a:r>
              <a:rPr/>
              <a:t> </a:t>
            </a:r>
          </a:p>
          <a:p>
            <a:r>
              <a:rPr sz="1200">
                <a:solidFill>
                  <a:srgbClr val="FFFFFF"/>
                </a:solidFill>
              </a:rPr>
              <a:t>
</a:t>
            </a:r>
            <a:r>
              <a:rPr sz="1200">
                <a:solidFill>
                  <a:srgbClr val="FFFFFF"/>
                </a:solidFill>
              </a:rPr>
              <a:t>D/DF: 513.977.4358 | C: 513.518.0436 | mcraddock@tectaamerica.com| tectaamerica.com
</a:t>
            </a:r>
          </a:p>
          <a:p>
            <a:r>
              <a:rPr sz="1200">
                <a:solidFill>
                  <a:srgbClr val="FFFFFF"/>
                </a:solidFill>
              </a:rPr>
              <a:t>
</a:t>
            </a:r>
            <a:r>
              <a:rPr sz="1200">
                <a:solidFill>
                  <a:srgbClr val="FFFFFF"/>
                </a:solidFill>
              </a:rPr>
              <a:t>Cincinnati Office (My Mailing Address) | 6225 Wiehe Road | Cincinnati, OH 45237 | O: 513.541.1848 | F: 513.541.1918</a:t>
            </a:r>
            <a:r>
              <a:rPr/>
              <a:t>
</a:t>
            </a:r>
          </a:p>
          <a:p>
            <a:r>
              <a:rPr sz="1200">
                <a:solidFill>
                  <a:srgbClr val="FFFFFF"/>
                </a:solidFill>
              </a:rPr>
              <a:t>Columbus Office | 1230 Goodale Boulevard | Columbus, OH 43212 | O: 614.291.9747 | F: 614.291.9753
</a:t>
            </a:r>
          </a:p>
          <a:p>
            <a:r>
              <a:rPr sz="1200">
                <a:solidFill>
                  <a:srgbClr val="FFFFFF"/>
                </a:solidFill>
              </a:rPr>
              <a:t>Dayton Office | 6104 Executive Boulevard | Huber Heights, OH 45424 | O: 937.723.7662 | F: 937.660.7662
</a:t>
            </a:r>
          </a:p>
          <a:p>
            <a:r>
              <a:rPr sz="1200">
                <a:solidFill>
                  <a:srgbClr val="FFFFFF"/>
                </a:solidFill>
              </a:rPr>
              <a:t>Corporate Office | 9450 W. Bryn Mawr Ave., Suite 500 | Rosemont, IL 60018 | O: 847.581.3888 | F: 847.581.3880</a:t>
            </a:r>
          </a:p>
        </p:txBody>
      </p:sp>
      <p:sp>
        <p:nvSpPr>
          <p:cNvPr id="2" name="rect1"/>
          <p:cNvSpPr txBox="1"/>
          <p:nvPr/>
        </p:nvSpPr>
        <p:spPr>
          <a:xfrm>
            <a:off x="666217" y="4017492"/>
            <a:ext cx="8186397" cy="2553833"/>
          </a:xfrm>
          <a:prstGeom prst="rect">
            <a:avLst/>
          </a:prstGeom>
          <a:noFill/>
        </p:spPr>
        <p:txBody>
          <a:bodyPr wrap="square"/>
          <a:lstStyle/>
          <a:p>
            <a:r>
              <a:rPr>
                <a:solidFill>
                  <a:srgbClr val="FFFFFF"/>
                </a:solidFill>
              </a:rPr>
              <a:t>I have been in the roofing industry for over 2 decades; I started as a customer service representative and as the years flew by I learned more and moved forward with my career.  I specialize in lifecycle extension of existing roof systems, I believe </a:t>
            </a:r>
            <a:endParaRPr/>
          </a:p>
          <a:p>
            <a:r>
              <a:rPr>
                <a:solidFill>
                  <a:srgbClr val="FFFFFF"/>
                </a:solidFill>
              </a:rPr>
              <a:t>that a building’s most valuable asset is the roof system </a:t>
            </a:r>
          </a:p>
          <a:p>
            <a:r>
              <a:rPr>
                <a:solidFill>
                  <a:srgbClr val="FFFFFF"/>
                </a:solidFill>
              </a:rPr>
              <a:t>as it protects the building and all its contents.</a:t>
            </a:r>
          </a:p>
        </p:txBody>
      </p:sp>
    </p:spTree>
  </p:cSld>
  <p:clrMapOvr>
    <a:masterClrMapping/>
  </p:clrMapOvr>
  <p:transition spd="med">
    <p:zo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ext Box 154"/>
          <p:cNvSpPr>
            <a:spLocks/>
          </p:cNvSpPr>
          <p:nvPr>
            <p:ph type="body"/>
          </p:nvPr>
        </p:nvSpPr>
        <p:spPr>
          <a:xfrm>
            <a:off x="274637" y="1631950"/>
            <a:ext cx="8488362" cy="4464050"/>
          </a:xfrm>
          <a:prstGeom prst="rect">
            <a:avLst/>
          </a:prstGeom>
        </p:spPr>
        <p:txBody>
          <a:bodyPr anchor="t" bIns="45720" lIns="91440" numCol="1" rIns="91440" tIns="45720" wrap="square"/>
          <a:lstStyle/>
          <a:p>
            <a:pPr indent="-285750" lvl="1" marL="742950">
              <a:buNone/>
            </a:pPr>
            <a:endParaRPr dirty="0" lang="en-US" smtClean="0" sz="1800"/>
          </a:p>
          <a:p>
            <a:pPr indent="-342900" marL="342900">
              <a:buNone/>
            </a:pPr>
            <a:endParaRPr dirty="0" lang="en-US" smtClean="0" sz="2800"/>
          </a:p>
          <a:p>
            <a:pPr indent="-342900" marL="342900">
              <a:buNone/>
            </a:pPr>
            <a:r>
              <a:rPr dirty="0" lang="en-US" smtClean="0" sz="2000"/>
              <a:t>	</a:t>
            </a:r>
          </a:p>
          <a:p>
            <a:pPr indent="-342900" marL="342900">
              <a:buNone/>
            </a:pPr>
            <a:endParaRPr dirty="0" lang="en-US" smtClean="0" sz="2000"/>
          </a:p>
        </p:txBody>
      </p:sp>
      <p:pic>
        <p:nvPicPr>
          <p:cNvPr id="155" name="Picture 155"/>
          <p:cNvPicPr>
            <a:picLocks noChangeAspect="1"/>
          </p:cNvPicPr>
          <p:nvPr/>
        </p:nvPicPr>
        <p:blipFill>
          <a:blip r:embed="rId2"/>
          <a:stretch/>
        </p:blipFill>
        <p:spPr>
          <a:xfrm>
            <a:off x="1474787" y="1524000"/>
            <a:ext cx="5916612" cy="4953000"/>
          </a:xfrm>
          <a:prstGeom prst="rect">
            <a:avLst/>
          </a:prstGeom>
          <a:noFill/>
          <a:ln>
            <a:noFill/>
          </a:ln>
          <a:effectLst>
            <a:outerShdw blurRad="63500" dir="2700000" dist="53881">
              <a:schemeClr val="tx1"/>
            </a:outerShdw>
          </a:effectLst>
        </p:spPr>
      </p:pic>
      <p:sp>
        <p:nvSpPr>
          <p:cNvPr id="157" name="Text Box 157"/>
          <p:cNvSpPr>
            <a:spLocks/>
          </p:cNvSpPr>
          <p:nvPr>
            <p:ph type="title"/>
          </p:nvPr>
        </p:nvSpPr>
        <p:spPr>
          <a:xfrm>
            <a:off x="533400" y="304800"/>
            <a:ext cx="8153400" cy="914400"/>
          </a:xfrm>
          <a:prstGeom prst="rect">
            <a:avLst/>
          </a:prstGeom>
        </p:spPr>
        <p:txBody>
          <a:bodyPr anchor="ctr" bIns="45720" lIns="91440" numCol="1" rIns="91440" tIns="45720" wrap="square"/>
          <a:lstStyle/>
          <a:p>
            <a:r>
              <a:t>Documentation</a:t>
            </a:r>
          </a:p>
        </p:txBody>
      </p:sp>
    </p:spTree>
  </p:cSld>
  <p:clrMapOvr>
    <a:masterClrMapping/>
  </p:clrMapOvr>
  <p:transition spd="med">
    <p:zoom dir="o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Text Box 158"/>
          <p:cNvSpPr>
            <a:spLocks/>
          </p:cNvSpPr>
          <p:nvPr>
            <p:ph type="title"/>
          </p:nvPr>
        </p:nvSpPr>
        <p:spPr>
          <a:xfrm>
            <a:off x="533400" y="304800"/>
            <a:ext cx="8153400" cy="914400"/>
          </a:xfrm>
          <a:prstGeom prst="rect">
            <a:avLst/>
          </a:prstGeom>
        </p:spPr>
        <p:txBody>
          <a:bodyPr anchor="ctr" bIns="45720" lIns="91440" numCol="1" rIns="91440" tIns="45720" wrap="square"/>
          <a:lstStyle/>
          <a:p>
            <a:r>
              <a:t>Solution Options</a:t>
            </a:r>
          </a:p>
        </p:txBody>
      </p:sp>
      <p:pic>
        <p:nvPicPr>
          <p:cNvPr id="159" name="Picture 159"/>
          <p:cNvPicPr>
            <a:picLocks noChangeAspect="1"/>
          </p:cNvPicPr>
          <p:nvPr/>
        </p:nvPicPr>
        <p:blipFill>
          <a:blip r:embed="rId2"/>
          <a:stretch/>
        </p:blipFill>
        <p:spPr>
          <a:xfrm>
            <a:off x="609600" y="1524000"/>
            <a:ext cx="6191250" cy="4824412"/>
          </a:xfrm>
          <a:prstGeom prst="rect">
            <a:avLst/>
          </a:prstGeom>
          <a:noFill/>
          <a:ln>
            <a:noFill/>
          </a:ln>
          <a:effectLst>
            <a:outerShdw blurRad="63500" dir="2700000" dist="53881">
              <a:schemeClr val="tx1"/>
            </a:outerShdw>
          </a:effectLst>
        </p:spPr>
      </p:pic>
      <p:pic>
        <p:nvPicPr>
          <p:cNvPr id="161" name="Picture 161"/>
          <p:cNvPicPr>
            <a:picLocks noChangeAspect="1"/>
          </p:cNvPicPr>
          <p:nvPr/>
        </p:nvPicPr>
        <p:blipFill>
          <a:blip r:embed="rId3"/>
          <a:stretch/>
        </p:blipFill>
        <p:spPr>
          <a:xfrm>
            <a:off x="4419600" y="3048000"/>
            <a:ext cx="4191000" cy="1757362"/>
          </a:xfrm>
          <a:prstGeom prst="rect">
            <a:avLst/>
          </a:prstGeom>
          <a:noFill/>
          <a:ln>
            <a:solidFill>
              <a:schemeClr val="tx2"/>
            </a:solidFill>
            <a:round/>
            <a:headEnd/>
            <a:tailEnd/>
          </a:ln>
          <a:effectLst>
            <a:outerShdw blurRad="63500" dir="2700000" dist="53881">
              <a:schemeClr val="tx1"/>
            </a:outerShdw>
          </a:effectLst>
        </p:spPr>
      </p:pic>
    </p:spTree>
  </p:cSld>
  <p:clrMapOvr>
    <a:masterClrMapping/>
  </p:clrMapOvr>
  <p:transition spd="med">
    <p:zoom dir="o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Text Box 163"/>
          <p:cNvSpPr>
            <a:spLocks/>
          </p:cNvSpPr>
          <p:nvPr>
            <p:ph type="title"/>
          </p:nvPr>
        </p:nvSpPr>
        <p:spPr>
          <a:xfrm>
            <a:off x="533400" y="304800"/>
            <a:ext cx="8153400" cy="914400"/>
          </a:xfrm>
          <a:prstGeom prst="rect">
            <a:avLst/>
          </a:prstGeom>
        </p:spPr>
        <p:txBody>
          <a:bodyPr anchor="ctr" bIns="45720" lIns="91440" numCol="1" rIns="91440" tIns="45720" wrap="square"/>
          <a:lstStyle/>
          <a:p>
            <a:r>
              <a:t>PM Program Team</a:t>
            </a:r>
          </a:p>
        </p:txBody>
      </p:sp>
      <p:sp>
        <p:nvSpPr>
          <p:cNvPr id="164" name="Text Box 164"/>
          <p:cNvSpPr>
            <a:spLocks/>
          </p:cNvSpPr>
          <p:nvPr>
            <p:ph type="body"/>
          </p:nvPr>
        </p:nvSpPr>
        <p:spPr>
          <a:xfrm>
            <a:off x="533400" y="1371600"/>
            <a:ext cx="8229600" cy="4953000"/>
          </a:xfrm>
          <a:prstGeom prst="rect">
            <a:avLst/>
          </a:prstGeom>
        </p:spPr>
        <p:txBody>
          <a:bodyPr anchor="t" bIns="45720" lIns="91440" numCol="1" rIns="91440" tIns="45720" wrap="square"/>
          <a:lstStyle/>
          <a:p>
            <a:r>
              <a:t>In-House Personnel</a:t>
            </a:r>
          </a:p>
          <a:p>
            <a:r>
              <a:t>Roofing Contractors</a:t>
            </a:r>
          </a:p>
          <a:p>
            <a:r>
              <a:t>Manufacturer’s Representatives That Offer Help in Coordinating P.M. Programs</a:t>
            </a:r>
          </a:p>
        </p:txBody>
      </p:sp>
    </p:spTree>
  </p:cSld>
  <p:clrMapOvr>
    <a:masterClrMapping/>
  </p:clrMapOvr>
  <p:transition spd="med">
    <p:zoom dir="ou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Text Box 165"/>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Schedule Repairs and Inspections</a:t>
            </a:r>
          </a:p>
        </p:txBody>
      </p:sp>
      <p:sp>
        <p:nvSpPr>
          <p:cNvPr id="166" name="Text Box 166"/>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Fill Out Roof Plan and Survey Plan Form</a:t>
            </a:r>
          </a:p>
          <a:p>
            <a:pPr indent="-285750" lvl="1" marL="742950"/>
            <a:r>
              <a:rPr dirty="0" lang="en-US" smtClean="0"/>
              <a:t>Breakdown into Manageable Sections </a:t>
            </a:r>
          </a:p>
          <a:p>
            <a:pPr indent="-342900" marL="342900"/>
            <a:r>
              <a:rPr dirty="0" lang="en-US" smtClean="0"/>
              <a:t>Begin a Semi-Annual Maintenance Inspection Checklist</a:t>
            </a:r>
          </a:p>
          <a:p>
            <a:pPr indent="-285750" lvl="1" marL="742950"/>
            <a:r>
              <a:rPr dirty="0" lang="en-US" smtClean="0"/>
              <a:t>Minimum Two Inspections Per Year</a:t>
            </a:r>
          </a:p>
          <a:p>
            <a:pPr indent="-285750" lvl="1" marL="742950"/>
            <a:r>
              <a:rPr dirty="0" lang="en-US" smtClean="0"/>
              <a:t>Always Inspect After Bad Storms</a:t>
            </a:r>
          </a:p>
        </p:txBody>
      </p:sp>
    </p:spTree>
  </p:cSld>
  <p:clrMapOvr>
    <a:masterClrMapping/>
  </p:clrMapOvr>
  <p:transition spd="med">
    <p:zoom dir="o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Text Box 167"/>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Schedule Repairs and Inspections</a:t>
            </a:r>
          </a:p>
        </p:txBody>
      </p:sp>
      <p:pic>
        <p:nvPicPr>
          <p:cNvPr id="168" name="Picture 168"/>
          <p:cNvPicPr>
            <a:picLocks noChangeAspect="1"/>
          </p:cNvPicPr>
          <p:nvPr/>
        </p:nvPicPr>
        <p:blipFill>
          <a:blip r:embed="rId2"/>
          <a:stretch/>
        </p:blipFill>
        <p:spPr>
          <a:xfrm>
            <a:off x="609600" y="1371600"/>
            <a:ext cx="6858000" cy="5153025"/>
          </a:xfrm>
          <a:prstGeom prst="rect">
            <a:avLst/>
          </a:prstGeom>
          <a:noFill/>
          <a:ln>
            <a:noFill/>
          </a:ln>
          <a:effectLst>
            <a:outerShdw blurRad="63500">
              <a:schemeClr val="tx2"/>
            </a:outerShdw>
          </a:effectLst>
        </p:spPr>
      </p:pic>
    </p:spTree>
  </p:cSld>
  <p:clrMapOvr>
    <a:masterClrMapping/>
  </p:clrMapOvr>
  <p:transition spd="med">
    <p:zoom dir="ou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 Box 170"/>
          <p:cNvSpPr>
            <a:spLocks/>
          </p:cNvSpPr>
          <p:nvPr>
            <p:ph type="title"/>
          </p:nvPr>
        </p:nvSpPr>
        <p:spPr>
          <a:xfrm>
            <a:off x="533400" y="304800"/>
            <a:ext cx="8153400" cy="914400"/>
          </a:xfrm>
          <a:prstGeom prst="rect">
            <a:avLst/>
          </a:prstGeom>
        </p:spPr>
        <p:txBody>
          <a:bodyPr anchor="ctr" bIns="45720" lIns="91440" numCol="1" rIns="91440" tIns="45720" wrap="square"/>
          <a:lstStyle/>
          <a:p>
            <a:r>
              <a:t>Roof Inspection Report</a:t>
            </a:r>
          </a:p>
        </p:txBody>
      </p:sp>
      <p:pic>
        <p:nvPicPr>
          <p:cNvPr id="171" name="Picture 171"/>
          <p:cNvPicPr>
            <a:picLocks noChangeAspect="1"/>
          </p:cNvPicPr>
          <p:nvPr/>
        </p:nvPicPr>
        <p:blipFill>
          <a:blip r:embed="rId2"/>
          <a:srcRect l="4190" r="6229"/>
          <a:stretch/>
        </p:blipFill>
        <p:spPr>
          <a:xfrm>
            <a:off x="1143000" y="1371600"/>
            <a:ext cx="6132512" cy="5253037"/>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 Box 173"/>
          <p:cNvSpPr>
            <a:spLocks/>
          </p:cNvSpPr>
          <p:nvPr>
            <p:ph type="ctrTitle"/>
          </p:nvPr>
        </p:nvSpPr>
        <p:spPr>
          <a:xfrm>
            <a:off x="952500" y="2819400"/>
            <a:ext cx="7239000" cy="1143000"/>
          </a:xfrm>
          <a:prstGeom prst="rect">
            <a:avLst/>
          </a:prstGeom>
        </p:spPr>
        <p:txBody>
          <a:bodyPr anchor="ctr" bIns="45720" lIns="91440" numCol="1" rIns="91440" tIns="45720" wrap="square"/>
          <a:lstStyle>
            <a:lvl1pPr>
              <a:defRPr dirty="0" lang="en-US" smtClean="0"/>
            </a:lvl1pPr>
          </a:lstStyle>
          <a:p>
            <a:pPr algn="ctr"/>
            <a:r>
              <a:rPr dirty="0" lang="en-US" smtClean="0" sz="4800"/>
              <a:t>Areas to Examine When Inspecting a Roofing System</a:t>
            </a:r>
          </a:p>
        </p:txBody>
      </p:sp>
    </p:spTree>
  </p:cSld>
  <p:clrMapOvr>
    <a:masterClrMapping/>
  </p:clrMapOvr>
  <p:transition spd="med">
    <p:zoom dir="ou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Picture 174"/>
          <p:cNvPicPr>
            <a:picLocks noChangeAspect="1"/>
          </p:cNvPicPr>
          <p:nvPr/>
        </p:nvPicPr>
        <p:blipFill>
          <a:blip r:embed="rId2">
            <a:lum bright="18000" contrast="4000"/>
          </a:blip>
          <a:srcRect b="8818"/>
          <a:stretch/>
        </p:blipFill>
        <p:spPr>
          <a:xfrm>
            <a:off x="5029200" y="1524000"/>
            <a:ext cx="3690937" cy="2549525"/>
          </a:xfrm>
          <a:prstGeom prst="rect">
            <a:avLst/>
          </a:prstGeom>
          <a:noFill/>
          <a:ln>
            <a:noFill/>
          </a:ln>
          <a:effectLst>
            <a:outerShdw blurRad="63500" dir="2700000" dist="53881">
              <a:schemeClr val="tx2"/>
            </a:outerShdw>
          </a:effectLst>
        </p:spPr>
      </p:pic>
      <p:sp>
        <p:nvSpPr>
          <p:cNvPr id="176" name="Text Box 176"/>
          <p:cNvSpPr>
            <a:spLocks/>
          </p:cNvSpPr>
          <p:nvPr>
            <p:ph type="title"/>
          </p:nvPr>
        </p:nvSpPr>
        <p:spPr>
          <a:xfrm>
            <a:off x="533400" y="304800"/>
            <a:ext cx="8153400" cy="914400"/>
          </a:xfrm>
          <a:prstGeom prst="rect">
            <a:avLst/>
          </a:prstGeom>
        </p:spPr>
        <p:txBody>
          <a:bodyPr anchor="ctr" bIns="45720" lIns="91440" numCol="1" rIns="91440" tIns="45720" wrap="square"/>
          <a:lstStyle/>
          <a:p>
            <a:r>
              <a:t>The Deck</a:t>
            </a:r>
          </a:p>
        </p:txBody>
      </p:sp>
      <p:pic>
        <p:nvPicPr>
          <p:cNvPr id="177" name="Picture 177"/>
          <p:cNvPicPr>
            <a:picLocks noChangeAspect="1"/>
          </p:cNvPicPr>
          <p:nvPr/>
        </p:nvPicPr>
        <p:blipFill>
          <a:blip r:embed="rId3">
            <a:lum bright="18000"/>
          </a:blip>
          <a:srcRect r="9836"/>
          <a:stretch/>
        </p:blipFill>
        <p:spPr>
          <a:xfrm>
            <a:off x="609600" y="1524000"/>
            <a:ext cx="4191000" cy="3201987"/>
          </a:xfrm>
          <a:prstGeom prst="rect">
            <a:avLst/>
          </a:prstGeom>
          <a:noFill/>
          <a:ln>
            <a:noFill/>
          </a:ln>
          <a:effectLst>
            <a:outerShdw blurRad="63500" dir="2700000" dist="71842">
              <a:schemeClr val="tx2"/>
            </a:outerShdw>
          </a:effectLst>
        </p:spPr>
      </p:pic>
      <p:pic>
        <p:nvPicPr>
          <p:cNvPr id="179" name="Picture 179"/>
          <p:cNvPicPr>
            <a:picLocks noChangeAspect="1"/>
          </p:cNvPicPr>
          <p:nvPr/>
        </p:nvPicPr>
        <p:blipFill>
          <a:blip r:embed="rId4"/>
          <a:stretch/>
        </p:blipFill>
        <p:spPr>
          <a:xfrm>
            <a:off x="3352800" y="3657600"/>
            <a:ext cx="2455862" cy="2781300"/>
          </a:xfrm>
          <a:prstGeom prst="rect">
            <a:avLst/>
          </a:prstGeom>
          <a:noFill/>
          <a:ln>
            <a:noFill/>
          </a:ln>
          <a:effectLst>
            <a:outerShdw blurRad="63500">
              <a:schemeClr val="tx2"/>
            </a:outerShdw>
          </a:effectLst>
        </p:spPr>
      </p:pic>
    </p:spTree>
  </p:cSld>
  <p:clrMapOvr>
    <a:masterClrMapping/>
  </p:clrMapOvr>
  <p:transition spd="med">
    <p:zoom dir="ou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Text Box 181"/>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Perimeter Flashing </a:t>
            </a:r>
            <a:br>
              <a:rPr dirty="0" lang="en-US" smtClean="0"/>
            </a:br>
            <a:r>
              <a:rPr dirty="0" lang="en-US" smtClean="0" sz="3200"/>
              <a:t>(Parapet Wall, Metal Edge)</a:t>
            </a:r>
          </a:p>
        </p:txBody>
      </p:sp>
      <p:pic>
        <p:nvPicPr>
          <p:cNvPr id="182" name="Picture 182"/>
          <p:cNvPicPr>
            <a:picLocks noChangeAspect="1"/>
          </p:cNvPicPr>
          <p:nvPr/>
        </p:nvPicPr>
        <p:blipFill>
          <a:blip r:embed="rId2">
            <a:lum bright="8000" contrast="11000"/>
          </a:blip>
          <a:stretch/>
        </p:blipFill>
        <p:spPr>
          <a:xfrm>
            <a:off x="4495800" y="1524000"/>
            <a:ext cx="3962400" cy="2994025"/>
          </a:xfrm>
          <a:prstGeom prst="rect">
            <a:avLst/>
          </a:prstGeom>
          <a:noFill/>
          <a:ln>
            <a:noFill/>
          </a:ln>
          <a:effectLst>
            <a:outerShdw blurRad="63500" dir="2700000" dist="53881">
              <a:schemeClr val="tx2"/>
            </a:outerShdw>
          </a:effectLst>
        </p:spPr>
      </p:pic>
      <p:pic>
        <p:nvPicPr>
          <p:cNvPr id="184" name="Picture 184"/>
          <p:cNvPicPr>
            <a:picLocks noChangeAspect="1"/>
          </p:cNvPicPr>
          <p:nvPr/>
        </p:nvPicPr>
        <p:blipFill>
          <a:blip r:embed="rId3"/>
          <a:stretch/>
        </p:blipFill>
        <p:spPr>
          <a:xfrm>
            <a:off x="609600" y="3200400"/>
            <a:ext cx="3962400" cy="2971800"/>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 Box 186"/>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HVAC Units, Pipes, Supports, Signs, Etc.</a:t>
            </a:r>
          </a:p>
        </p:txBody>
      </p:sp>
      <p:pic>
        <p:nvPicPr>
          <p:cNvPr id="187" name="Picture 187"/>
          <p:cNvPicPr>
            <a:picLocks noChangeAspect="1"/>
          </p:cNvPicPr>
          <p:nvPr/>
        </p:nvPicPr>
        <p:blipFill>
          <a:blip r:embed="rId2"/>
          <a:stretch/>
        </p:blipFill>
        <p:spPr>
          <a:xfrm>
            <a:off x="4495800" y="1524000"/>
            <a:ext cx="3962400" cy="2986087"/>
          </a:xfrm>
          <a:prstGeom prst="rect">
            <a:avLst/>
          </a:prstGeom>
          <a:noFill/>
          <a:ln>
            <a:noFill/>
          </a:ln>
          <a:effectLst>
            <a:outerShdw blurRad="63500" dir="2700000" dist="53881">
              <a:schemeClr val="tx2"/>
            </a:outerShdw>
          </a:effectLst>
        </p:spPr>
      </p:pic>
      <p:pic>
        <p:nvPicPr>
          <p:cNvPr id="189" name="Picture 189"/>
          <p:cNvPicPr>
            <a:picLocks noChangeAspect="1"/>
          </p:cNvPicPr>
          <p:nvPr/>
        </p:nvPicPr>
        <p:blipFill>
          <a:blip r:embed="rId3"/>
          <a:stretch/>
        </p:blipFill>
        <p:spPr>
          <a:xfrm>
            <a:off x="609600" y="3200400"/>
            <a:ext cx="3962400" cy="2981325"/>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Box 26"/>
          <p:cNvSpPr>
            <a:spLocks/>
          </p:cNvSpPr>
          <p:nvPr>
            <p:ph type="title"/>
          </p:nvPr>
        </p:nvSpPr>
        <p:spPr>
          <a:xfrm>
            <a:off x="533400" y="304800"/>
            <a:ext cx="8153400" cy="914400"/>
          </a:xfrm>
          <a:prstGeom prst="rect">
            <a:avLst/>
          </a:prstGeom>
        </p:spPr>
        <p:txBody>
          <a:bodyPr anchor="ctr" bIns="45720" lIns="91440" numCol="1" rIns="91440" tIns="45720" wrap="square"/>
          <a:lstStyle/>
          <a:p>
            <a:r>
              <a:t>Tecta America</a:t>
            </a:r>
          </a:p>
        </p:txBody>
      </p:sp>
      <p:sp>
        <p:nvSpPr>
          <p:cNvPr id="27" name="Text Box 27"/>
          <p:cNvSpPr>
            <a:spLocks/>
          </p:cNvSpPr>
          <p:nvPr>
            <p:ph type="body"/>
          </p:nvPr>
        </p:nvSpPr>
        <p:spPr>
          <a:xfrm>
            <a:off x="533398" y="1371600"/>
            <a:ext cx="8218274" cy="5310761"/>
          </a:xfrm>
          <a:prstGeom prst="rect">
            <a:avLst/>
          </a:prstGeom>
        </p:spPr>
        <p:txBody>
          <a:bodyPr anchor="t" bIns="45720" lIns="91440" numCol="1" rIns="91440" tIns="45720" wrap="square"/>
          <a:lstStyle/>
          <a:p>
            <a:pPr indent="-342900" marL="342900"/>
            <a:r>
              <a:rPr sz="3000"/>
              <a:t>Tecta America Zero Company started its journey in 1929 in Cincinnati, OH as “The Zero Company” and joined Tecta America in 2002.  Our Dayton office was acquired in 2013 and our Columbus office was acquired in 2016. Our local philosophy is simple:  It is our mission to provide our customers an experience that exceeds their expectations by providing quality roof construction, efficient project management and dependable service for a fair return.</a:t>
            </a:r>
          </a:p>
          <a:p>
            <a:pPr indent="-342900" marL="342900"/>
          </a:p>
        </p:txBody>
      </p:sp>
    </p:spTree>
  </p:cSld>
  <p:clrMapOvr>
    <a:masterClrMapping/>
  </p:clrMapOvr>
  <p:transition spd="med">
    <p:zoom/>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Text Box 191"/>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Bare Spots on Gravel </a:t>
            </a:r>
            <a:br>
              <a:rPr dirty="0" lang="en-US" smtClean="0"/>
            </a:br>
            <a:r>
              <a:rPr dirty="0" lang="en-US" smtClean="0"/>
              <a:t>Surface System</a:t>
            </a:r>
          </a:p>
        </p:txBody>
      </p:sp>
      <p:pic>
        <p:nvPicPr>
          <p:cNvPr id="192" name="Picture 192"/>
          <p:cNvPicPr>
            <a:picLocks noChangeAspect="1"/>
          </p:cNvPicPr>
          <p:nvPr/>
        </p:nvPicPr>
        <p:blipFill>
          <a:blip r:embed="rId2"/>
          <a:stretch/>
        </p:blipFill>
        <p:spPr>
          <a:xfrm>
            <a:off x="4495800" y="1524000"/>
            <a:ext cx="3962400" cy="2970212"/>
          </a:xfrm>
          <a:prstGeom prst="rect">
            <a:avLst/>
          </a:prstGeom>
          <a:noFill/>
          <a:ln>
            <a:noFill/>
          </a:ln>
          <a:effectLst>
            <a:outerShdw blurRad="63500" dir="2700000" dist="53881">
              <a:schemeClr val="tx2"/>
            </a:outerShdw>
          </a:effectLst>
        </p:spPr>
      </p:pic>
      <p:pic>
        <p:nvPicPr>
          <p:cNvPr id="194" name="Picture 194"/>
          <p:cNvPicPr>
            <a:picLocks noChangeAspect="1"/>
          </p:cNvPicPr>
          <p:nvPr/>
        </p:nvPicPr>
        <p:blipFill>
          <a:blip r:embed="rId3"/>
          <a:stretch/>
        </p:blipFill>
        <p:spPr>
          <a:xfrm>
            <a:off x="609600" y="3181350"/>
            <a:ext cx="3962400" cy="3022600"/>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Text Box 196"/>
          <p:cNvSpPr>
            <a:spLocks/>
          </p:cNvSpPr>
          <p:nvPr>
            <p:ph type="title"/>
          </p:nvPr>
        </p:nvSpPr>
        <p:spPr>
          <a:xfrm>
            <a:off x="533400" y="228600"/>
            <a:ext cx="8153400" cy="914400"/>
          </a:xfrm>
          <a:prstGeom prst="rect">
            <a:avLst/>
          </a:prstGeom>
        </p:spPr>
        <p:txBody>
          <a:bodyPr anchor="ctr" bIns="45720" lIns="91440" numCol="1" rIns="91440" tIns="45720" wrap="square"/>
          <a:lstStyle/>
          <a:p>
            <a:pPr indent="0" marL="0">
              <a:lnSpc>
                <a:spcPct val="75000"/>
              </a:lnSpc>
            </a:pPr>
            <a:r>
              <a:rPr dirty="0" lang="en-US" smtClean="0"/>
              <a:t>Improper Installation</a:t>
            </a:r>
          </a:p>
        </p:txBody>
      </p:sp>
      <p:pic>
        <p:nvPicPr>
          <p:cNvPr id="197" name="Picture 197"/>
          <p:cNvPicPr>
            <a:picLocks noChangeAspect="1"/>
          </p:cNvPicPr>
          <p:nvPr/>
        </p:nvPicPr>
        <p:blipFill>
          <a:blip r:embed="rId2"/>
          <a:stretch/>
        </p:blipFill>
        <p:spPr>
          <a:xfrm>
            <a:off x="1143000" y="1524000"/>
            <a:ext cx="6350000" cy="4762500"/>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Text Box 199"/>
          <p:cNvSpPr>
            <a:spLocks/>
          </p:cNvSpPr>
          <p:nvPr>
            <p:ph type="title"/>
          </p:nvPr>
        </p:nvSpPr>
        <p:spPr>
          <a:xfrm>
            <a:off x="533400" y="304800"/>
            <a:ext cx="8153400" cy="914400"/>
          </a:xfrm>
          <a:prstGeom prst="rect">
            <a:avLst/>
          </a:prstGeom>
        </p:spPr>
        <p:txBody>
          <a:bodyPr anchor="ctr" bIns="45720" lIns="91440" numCol="1" rIns="91440" tIns="45720" wrap="square"/>
          <a:lstStyle/>
          <a:p>
            <a:r>
              <a:t>Wet Insulation</a:t>
            </a:r>
          </a:p>
        </p:txBody>
      </p:sp>
      <p:sp>
        <p:nvSpPr>
          <p:cNvPr id="200" name="Text Box 200"/>
          <p:cNvSpPr>
            <a:spLocks/>
          </p:cNvSpPr>
          <p:nvPr>
            <p:ph type="body"/>
          </p:nvPr>
        </p:nvSpPr>
        <p:spPr>
          <a:xfrm>
            <a:off x="533400" y="1371600"/>
            <a:ext cx="8229600" cy="4953000"/>
          </a:xfrm>
          <a:prstGeom prst="rect">
            <a:avLst/>
          </a:prstGeom>
        </p:spPr>
        <p:txBody>
          <a:bodyPr anchor="t" bIns="45720" lIns="91440" numCol="1" rIns="91440" tIns="45720" wrap="square"/>
          <a:lstStyle/>
          <a:p>
            <a:r>
              <a:t>Wet Insulation Raises Energy Costs</a:t>
            </a:r>
          </a:p>
          <a:p>
            <a:r>
              <a:t>Can Cause Structural Damage to the Deck</a:t>
            </a:r>
          </a:p>
          <a:p>
            <a:r>
              <a:t>A Non-Destructive Scan of Roof May Be Needed to Locate Wet Areas</a:t>
            </a:r>
          </a:p>
        </p:txBody>
      </p:sp>
    </p:spTree>
  </p:cSld>
  <p:clrMapOvr>
    <a:masterClrMapping/>
  </p:clrMapOvr>
  <p:transition spd="med">
    <p:zoom dir="ou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 name="Picture 201"/>
          <p:cNvPicPr>
            <a:picLocks noChangeAspect="1"/>
          </p:cNvPicPr>
          <p:nvPr/>
        </p:nvPicPr>
        <p:blipFill>
          <a:blip r:embed="rId2"/>
          <a:stretch/>
        </p:blipFill>
        <p:spPr>
          <a:xfrm>
            <a:off x="4495800" y="1524000"/>
            <a:ext cx="3962400" cy="2971800"/>
          </a:xfrm>
          <a:prstGeom prst="rect">
            <a:avLst/>
          </a:prstGeom>
          <a:noFill/>
          <a:ln>
            <a:noFill/>
          </a:ln>
          <a:effectLst>
            <a:outerShdw blurRad="63500" dir="2700000" dist="53881">
              <a:schemeClr val="tx2"/>
            </a:outerShdw>
          </a:effectLst>
        </p:spPr>
      </p:pic>
      <p:pic>
        <p:nvPicPr>
          <p:cNvPr id="203" name="Picture 203"/>
          <p:cNvPicPr>
            <a:picLocks noChangeAspect="1"/>
          </p:cNvPicPr>
          <p:nvPr/>
        </p:nvPicPr>
        <p:blipFill>
          <a:blip r:embed="rId3"/>
          <a:stretch/>
        </p:blipFill>
        <p:spPr>
          <a:xfrm>
            <a:off x="609600" y="3200400"/>
            <a:ext cx="3962400" cy="3027362"/>
          </a:xfrm>
          <a:prstGeom prst="rect">
            <a:avLst/>
          </a:prstGeom>
          <a:noFill/>
          <a:ln>
            <a:noFill/>
          </a:ln>
          <a:effectLst>
            <a:outerShdw blurRad="63500" dir="2700000" dist="53881">
              <a:schemeClr val="tx2"/>
            </a:outerShdw>
          </a:effectLst>
        </p:spPr>
      </p:pic>
      <p:sp>
        <p:nvSpPr>
          <p:cNvPr id="205" name="Text Box 205"/>
          <p:cNvSpPr>
            <a:spLocks/>
          </p:cNvSpPr>
          <p:nvPr>
            <p:ph type="title"/>
          </p:nvPr>
        </p:nvSpPr>
        <p:spPr>
          <a:xfrm>
            <a:off x="533400" y="304800"/>
            <a:ext cx="8153400" cy="914400"/>
          </a:xfrm>
          <a:prstGeom prst="rect">
            <a:avLst/>
          </a:prstGeom>
        </p:spPr>
        <p:txBody>
          <a:bodyPr anchor="ctr" bIns="45720" lIns="91440" numCol="1" rIns="91440" tIns="45720" wrap="square"/>
          <a:lstStyle/>
          <a:p>
            <a:r>
              <a:t>Ponding Areas</a:t>
            </a:r>
          </a:p>
        </p:txBody>
      </p:sp>
    </p:spTree>
  </p:cSld>
  <p:clrMapOvr>
    <a:masterClrMapping/>
  </p:clrMapOvr>
  <p:transition spd="med">
    <p:zoom dir="ou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Picture 206"/>
          <p:cNvPicPr>
            <a:picLocks noChangeAspect="1"/>
          </p:cNvPicPr>
          <p:nvPr/>
        </p:nvPicPr>
        <p:blipFill>
          <a:blip r:embed="rId2"/>
          <a:stretch/>
        </p:blipFill>
        <p:spPr>
          <a:xfrm>
            <a:off x="4419600" y="1524000"/>
            <a:ext cx="4114800" cy="2925762"/>
          </a:xfrm>
          <a:prstGeom prst="rect">
            <a:avLst/>
          </a:prstGeom>
          <a:noFill/>
          <a:ln>
            <a:noFill/>
          </a:ln>
          <a:effectLst>
            <a:outerShdw blurRad="63500" dir="2700000" dist="53881">
              <a:schemeClr val="tx2"/>
            </a:outerShdw>
          </a:effectLst>
        </p:spPr>
      </p:pic>
      <p:sp>
        <p:nvSpPr>
          <p:cNvPr id="208" name="Text Box 208"/>
          <p:cNvSpPr>
            <a:spLocks/>
          </p:cNvSpPr>
          <p:nvPr>
            <p:ph type="title"/>
          </p:nvPr>
        </p:nvSpPr>
        <p:spPr>
          <a:xfrm>
            <a:off x="533400" y="304800"/>
            <a:ext cx="8153400" cy="914400"/>
          </a:xfrm>
          <a:prstGeom prst="rect">
            <a:avLst/>
          </a:prstGeom>
        </p:spPr>
        <p:txBody>
          <a:bodyPr anchor="ctr" bIns="45720" lIns="91440" numCol="1" rIns="91440" tIns="45720" wrap="square"/>
          <a:lstStyle/>
          <a:p>
            <a:r>
              <a:t>Pitch Pans</a:t>
            </a:r>
          </a:p>
        </p:txBody>
      </p:sp>
      <p:pic>
        <p:nvPicPr>
          <p:cNvPr id="209" name="Picture 209"/>
          <p:cNvPicPr>
            <a:picLocks noChangeAspect="1"/>
          </p:cNvPicPr>
          <p:nvPr/>
        </p:nvPicPr>
        <p:blipFill>
          <a:blip r:embed="rId3"/>
          <a:stretch/>
        </p:blipFill>
        <p:spPr>
          <a:xfrm>
            <a:off x="609600" y="3200400"/>
            <a:ext cx="3962400" cy="2976562"/>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 name="Picture 211"/>
          <p:cNvPicPr>
            <a:picLocks noChangeAspect="1"/>
          </p:cNvPicPr>
          <p:nvPr/>
        </p:nvPicPr>
        <p:blipFill>
          <a:blip r:embed="rId2">
            <a:lum bright="6000"/>
          </a:blip>
          <a:srcRect b="11189" l="-458" t="25633"/>
          <a:stretch/>
        </p:blipFill>
        <p:spPr>
          <a:xfrm>
            <a:off x="4495800" y="1524000"/>
            <a:ext cx="3978275" cy="2971800"/>
          </a:xfrm>
          <a:prstGeom prst="rect">
            <a:avLst/>
          </a:prstGeom>
          <a:noFill/>
          <a:ln>
            <a:noFill/>
          </a:ln>
          <a:effectLst>
            <a:outerShdw blurRad="63500" dir="3187806" dist="63500">
              <a:schemeClr val="tx2"/>
            </a:outerShdw>
          </a:effectLst>
        </p:spPr>
      </p:pic>
      <p:pic>
        <p:nvPicPr>
          <p:cNvPr id="213" name="Picture 213"/>
          <p:cNvPicPr>
            <a:picLocks noChangeAspect="1"/>
          </p:cNvPicPr>
          <p:nvPr/>
        </p:nvPicPr>
        <p:blipFill>
          <a:blip r:embed="rId3">
            <a:lum bright="-6000"/>
          </a:blip>
          <a:stretch/>
        </p:blipFill>
        <p:spPr>
          <a:xfrm>
            <a:off x="609600" y="3200400"/>
            <a:ext cx="3962400" cy="3014662"/>
          </a:xfrm>
          <a:prstGeom prst="rect">
            <a:avLst/>
          </a:prstGeom>
          <a:noFill/>
          <a:ln>
            <a:noFill/>
          </a:ln>
          <a:effectLst>
            <a:outerShdw blurRad="63500" dir="3187806" dist="63500">
              <a:schemeClr val="tx2"/>
            </a:outerShdw>
          </a:effectLst>
        </p:spPr>
      </p:pic>
      <p:sp>
        <p:nvSpPr>
          <p:cNvPr id="215" name="Text Box 215"/>
          <p:cNvSpPr>
            <a:spLocks/>
          </p:cNvSpPr>
          <p:nvPr>
            <p:ph type="title"/>
          </p:nvPr>
        </p:nvSpPr>
        <p:spPr>
          <a:xfrm>
            <a:off x="533400" y="304800"/>
            <a:ext cx="8153400" cy="914400"/>
          </a:xfrm>
          <a:prstGeom prst="rect">
            <a:avLst/>
          </a:prstGeom>
        </p:spPr>
        <p:txBody>
          <a:bodyPr anchor="ctr" bIns="45720" lIns="91440" numCol="1" rIns="91440" tIns="45720" wrap="square"/>
          <a:lstStyle/>
          <a:p>
            <a:r>
              <a:t>Clogged Drains </a:t>
            </a:r>
          </a:p>
        </p:txBody>
      </p:sp>
    </p:spTree>
  </p:cSld>
  <p:clrMapOvr>
    <a:masterClrMapping/>
  </p:clrMapOvr>
  <p:transition spd="med">
    <p:zoom dir="ou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Text Box 216"/>
          <p:cNvSpPr>
            <a:spLocks/>
          </p:cNvSpPr>
          <p:nvPr>
            <p:ph type="title"/>
          </p:nvPr>
        </p:nvSpPr>
        <p:spPr>
          <a:xfrm>
            <a:off x="533400" y="304800"/>
            <a:ext cx="8153400" cy="914400"/>
          </a:xfrm>
          <a:prstGeom prst="rect">
            <a:avLst/>
          </a:prstGeom>
        </p:spPr>
        <p:txBody>
          <a:bodyPr anchor="ctr" bIns="45720" lIns="91440" numCol="1" rIns="91440" tIns="45720" wrap="square"/>
          <a:lstStyle/>
          <a:p>
            <a:r>
              <a:t>Blisters, Splits &amp; Alligatoring</a:t>
            </a:r>
          </a:p>
        </p:txBody>
      </p:sp>
      <p:pic>
        <p:nvPicPr>
          <p:cNvPr id="217" name="Picture 217"/>
          <p:cNvPicPr>
            <a:picLocks noChangeAspect="1"/>
          </p:cNvPicPr>
          <p:nvPr/>
        </p:nvPicPr>
        <p:blipFill>
          <a:blip r:embed="rId2"/>
          <a:stretch/>
        </p:blipFill>
        <p:spPr>
          <a:xfrm>
            <a:off x="609600" y="1524000"/>
            <a:ext cx="3581400" cy="2686050"/>
          </a:xfrm>
          <a:prstGeom prst="rect">
            <a:avLst/>
          </a:prstGeom>
          <a:noFill/>
          <a:ln>
            <a:noFill/>
          </a:ln>
          <a:effectLst>
            <a:outerShdw blurRad="63500" dir="2700000" dist="53881">
              <a:schemeClr val="tx2"/>
            </a:outerShdw>
          </a:effectLst>
        </p:spPr>
      </p:pic>
      <p:pic>
        <p:nvPicPr>
          <p:cNvPr id="219" name="Picture 219"/>
          <p:cNvPicPr>
            <a:picLocks noChangeAspect="1"/>
          </p:cNvPicPr>
          <p:nvPr/>
        </p:nvPicPr>
        <p:blipFill>
          <a:blip r:embed="rId3"/>
          <a:stretch/>
        </p:blipFill>
        <p:spPr>
          <a:xfrm>
            <a:off x="5029200" y="1524000"/>
            <a:ext cx="3581400" cy="2684462"/>
          </a:xfrm>
          <a:prstGeom prst="rect">
            <a:avLst/>
          </a:prstGeom>
          <a:noFill/>
          <a:ln>
            <a:noFill/>
          </a:ln>
          <a:effectLst>
            <a:outerShdw blurRad="63500" dir="2700000" dist="53881">
              <a:schemeClr val="tx2"/>
            </a:outerShdw>
          </a:effectLst>
        </p:spPr>
      </p:pic>
      <p:pic>
        <p:nvPicPr>
          <p:cNvPr id="221" name="Picture 221"/>
          <p:cNvPicPr>
            <a:picLocks noChangeAspect="1"/>
          </p:cNvPicPr>
          <p:nvPr/>
        </p:nvPicPr>
        <p:blipFill>
          <a:blip r:embed="rId4"/>
          <a:stretch/>
        </p:blipFill>
        <p:spPr>
          <a:xfrm>
            <a:off x="2781300" y="3733800"/>
            <a:ext cx="3581400" cy="2686050"/>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 Box 223"/>
          <p:cNvSpPr>
            <a:spLocks/>
          </p:cNvSpPr>
          <p:nvPr>
            <p:ph type="title"/>
          </p:nvPr>
        </p:nvSpPr>
        <p:spPr>
          <a:xfrm>
            <a:off x="533400" y="304800"/>
            <a:ext cx="8153400" cy="914400"/>
          </a:xfrm>
          <a:prstGeom prst="rect">
            <a:avLst/>
          </a:prstGeom>
        </p:spPr>
        <p:txBody>
          <a:bodyPr anchor="ctr" bIns="45720" lIns="91440" numCol="1" rIns="91440" tIns="45720" wrap="square"/>
          <a:lstStyle/>
          <a:p>
            <a:r>
              <a:t>Structural Damage</a:t>
            </a:r>
          </a:p>
        </p:txBody>
      </p:sp>
      <p:pic>
        <p:nvPicPr>
          <p:cNvPr id="224" name="Picture 224"/>
          <p:cNvPicPr>
            <a:picLocks noChangeAspect="1"/>
          </p:cNvPicPr>
          <p:nvPr/>
        </p:nvPicPr>
        <p:blipFill>
          <a:blip r:embed="rId2"/>
          <a:stretch/>
        </p:blipFill>
        <p:spPr>
          <a:xfrm>
            <a:off x="1600200" y="1524000"/>
            <a:ext cx="5943600" cy="4002087"/>
          </a:xfrm>
          <a:prstGeom prst="rect">
            <a:avLst/>
          </a:prstGeom>
          <a:noFill/>
          <a:ln>
            <a:noFill/>
          </a:ln>
          <a:effectLst>
            <a:outerShdw blurRad="63500" dir="2700000" dist="71842">
              <a:schemeClr val="tx2"/>
            </a:outerShdw>
          </a:effectLst>
        </p:spPr>
      </p:pic>
    </p:spTree>
  </p:cSld>
  <p:clrMapOvr>
    <a:masterClrMapping/>
  </p:clrMapOvr>
  <p:transition spd="med">
    <p:zoom dir="ou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 Box 226"/>
          <p:cNvSpPr>
            <a:spLocks/>
          </p:cNvSpPr>
          <p:nvPr>
            <p:ph type="title"/>
          </p:nvPr>
        </p:nvSpPr>
        <p:spPr>
          <a:xfrm>
            <a:off x="533400" y="304800"/>
            <a:ext cx="8610600" cy="914400"/>
          </a:xfrm>
          <a:prstGeom prst="rect">
            <a:avLst/>
          </a:prstGeom>
        </p:spPr>
        <p:txBody>
          <a:bodyPr anchor="ctr" bIns="45720" lIns="91440" numCol="1" rIns="91440" tIns="45720" wrap="square"/>
          <a:lstStyle/>
          <a:p>
            <a:r>
              <a:t>Restoration</a:t>
            </a:r>
          </a:p>
        </p:txBody>
      </p:sp>
      <p:sp>
        <p:nvSpPr>
          <p:cNvPr id="227" name="Text Box 227"/>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buClr>
                <a:srgbClr val="FF6600"/>
              </a:buClr>
              <a:buFontTx/>
              <a:buChar char="•"/>
            </a:pPr>
            <a:r>
              <a:rPr dirty="0" lang="en-US" smtClean="0" sz="2800"/>
              <a:t>Proactive Preventive Maintenance Process</a:t>
            </a:r>
          </a:p>
          <a:p>
            <a:pPr indent="-342900" marL="342900">
              <a:buClr>
                <a:srgbClr val="FF6600"/>
              </a:buClr>
              <a:buFontTx/>
              <a:buChar char="•"/>
            </a:pPr>
            <a:r>
              <a:rPr dirty="0" lang="en-US" smtClean="0" sz="2800"/>
              <a:t>Recommended Within Second Decade of Roof’s Life-Cycle</a:t>
            </a:r>
          </a:p>
          <a:p>
            <a:pPr indent="-342900" marL="342900">
              <a:buClr>
                <a:srgbClr val="FF6600"/>
              </a:buClr>
              <a:buFontTx/>
              <a:buChar char="•"/>
            </a:pPr>
            <a:r>
              <a:rPr dirty="0" lang="en-US" smtClean="0" sz="2800"/>
              <a:t>Reconditions and Corrects Imperfections in an Existing, Functioning Roof</a:t>
            </a:r>
          </a:p>
          <a:p>
            <a:pPr indent="-342900" marL="342900">
              <a:buClr>
                <a:srgbClr val="FF6600"/>
              </a:buClr>
              <a:buFontTx/>
              <a:buChar char="•"/>
            </a:pPr>
            <a:r>
              <a:rPr dirty="0" lang="en-US" smtClean="0" sz="2800"/>
              <a:t>Cost-effective, Maximizes Roofing Asset</a:t>
            </a:r>
          </a:p>
          <a:p>
            <a:pPr indent="-342900" marL="342900">
              <a:buClr>
                <a:srgbClr val="FF6600"/>
              </a:buClr>
              <a:buFontTx/>
              <a:buChar char="•"/>
            </a:pPr>
            <a:r>
              <a:rPr dirty="0" lang="en-US" smtClean="0" sz="2800"/>
              <a:t>Delays Replacement, Keeps Building Dry Longer</a:t>
            </a:r>
          </a:p>
          <a:p>
            <a:pPr indent="-342900" marL="342900">
              <a:buClr>
                <a:srgbClr val="FF6600"/>
              </a:buClr>
              <a:buFontTx/>
              <a:buChar char="•"/>
            </a:pPr>
            <a:r>
              <a:rPr dirty="0" lang="en-US" smtClean="0" sz="2800"/>
              <a:t>Warranted Systems</a:t>
            </a:r>
          </a:p>
        </p:txBody>
      </p:sp>
    </p:spTree>
  </p:cSld>
  <p:clrMapOvr>
    <a:masterClrMapping/>
  </p:clrMapOvr>
  <p:transition spd="med">
    <p:zoom dir="ou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 Box 228"/>
          <p:cNvSpPr>
            <a:spLocks/>
          </p:cNvSpPr>
          <p:nvPr>
            <p:ph type="title"/>
          </p:nvPr>
        </p:nvSpPr>
        <p:spPr>
          <a:xfrm>
            <a:off x="533400" y="304800"/>
            <a:ext cx="8610600" cy="914400"/>
          </a:xfrm>
          <a:prstGeom prst="rect">
            <a:avLst/>
          </a:prstGeom>
        </p:spPr>
        <p:txBody>
          <a:bodyPr anchor="ctr" bIns="45720" lIns="91440" numCol="1" rIns="91440" tIns="45720" wrap="square"/>
          <a:lstStyle/>
          <a:p>
            <a:r>
              <a:t>Restoration - Steps</a:t>
            </a:r>
          </a:p>
        </p:txBody>
      </p:sp>
      <p:sp>
        <p:nvSpPr>
          <p:cNvPr id="229" name="Text Box 229"/>
          <p:cNvSpPr>
            <a:spLocks/>
          </p:cNvSpPr>
          <p:nvPr>
            <p:ph type="body"/>
          </p:nvPr>
        </p:nvSpPr>
        <p:spPr>
          <a:xfrm>
            <a:off x="533400" y="1371600"/>
            <a:ext cx="8229600" cy="5257800"/>
          </a:xfrm>
          <a:prstGeom prst="rect">
            <a:avLst/>
          </a:prstGeom>
        </p:spPr>
        <p:txBody>
          <a:bodyPr anchor="t" bIns="45720" lIns="91440" numCol="1" rIns="91440" tIns="45720" wrap="square"/>
          <a:lstStyle/>
          <a:p>
            <a:pPr indent="-342900" marL="342900">
              <a:buClr>
                <a:srgbClr val="FF6600"/>
              </a:buClr>
              <a:buFontTx/>
              <a:buChar char="•"/>
            </a:pPr>
            <a:r>
              <a:rPr dirty="0" lang="en-US" smtClean="0" sz="2800"/>
              <a:t>Roof Inspection</a:t>
            </a:r>
          </a:p>
          <a:p>
            <a:pPr indent="-342900" marL="342900">
              <a:buClr>
                <a:srgbClr val="FF6600"/>
              </a:buClr>
              <a:buFontTx/>
              <a:buChar char="•"/>
            </a:pPr>
            <a:r>
              <a:rPr dirty="0" lang="en-US" smtClean="0" sz="2800"/>
              <a:t>Analytical Testing</a:t>
            </a:r>
          </a:p>
          <a:p>
            <a:pPr indent="-285750" lvl="1" marL="742950">
              <a:buClr>
                <a:srgbClr val="FF6600"/>
              </a:buClr>
              <a:buFontTx/>
              <a:buChar char="•"/>
            </a:pPr>
            <a:r>
              <a:rPr dirty="0" lang="en-US" smtClean="0" sz="2400"/>
              <a:t>Infrared Moisture Scan</a:t>
            </a:r>
          </a:p>
          <a:p>
            <a:pPr indent="-285750" lvl="1" marL="742950">
              <a:buClr>
                <a:srgbClr val="FF6600"/>
              </a:buClr>
              <a:buFontTx/>
              <a:buChar char="•"/>
            </a:pPr>
            <a:r>
              <a:rPr dirty="0" lang="en-US" smtClean="0" sz="2400"/>
              <a:t>Core Evaluation</a:t>
            </a:r>
          </a:p>
          <a:p>
            <a:pPr indent="-342900" marL="342900">
              <a:buClr>
                <a:srgbClr val="FF6600"/>
              </a:buClr>
              <a:buFontTx/>
              <a:buChar char="•"/>
            </a:pPr>
            <a:r>
              <a:rPr dirty="0" lang="en-US" smtClean="0" sz="2800"/>
              <a:t>Repair Defects</a:t>
            </a:r>
          </a:p>
          <a:p>
            <a:pPr indent="-285750" lvl="1" marL="742950">
              <a:buClr>
                <a:srgbClr val="FF6600"/>
              </a:buClr>
              <a:buFontTx/>
              <a:buChar char="•"/>
            </a:pPr>
            <a:r>
              <a:rPr dirty="0" lang="en-US" smtClean="0" sz="2400"/>
              <a:t>Flashings</a:t>
            </a:r>
          </a:p>
          <a:p>
            <a:pPr indent="-285750" lvl="1" marL="742950">
              <a:buClr>
                <a:srgbClr val="FF6600"/>
              </a:buClr>
              <a:buFontTx/>
              <a:buChar char="•"/>
            </a:pPr>
            <a:r>
              <a:rPr dirty="0" lang="en-US" smtClean="0" sz="2400"/>
              <a:t>Penetrations</a:t>
            </a:r>
          </a:p>
          <a:p>
            <a:pPr indent="-285750" lvl="1" marL="742950">
              <a:buClr>
                <a:srgbClr val="FF6600"/>
              </a:buClr>
              <a:buFontTx/>
              <a:buChar char="•"/>
            </a:pPr>
            <a:r>
              <a:rPr dirty="0" lang="en-US" smtClean="0" sz="2400"/>
              <a:t>Membrane Faults</a:t>
            </a:r>
          </a:p>
          <a:p>
            <a:pPr indent="-342900" marL="342900">
              <a:buClr>
                <a:srgbClr val="FF6600"/>
              </a:buClr>
              <a:buFontTx/>
              <a:buChar char="•"/>
            </a:pPr>
            <a:r>
              <a:rPr dirty="0" lang="en-US" smtClean="0" sz="2800"/>
              <a:t>Restore Weatherproofing Integrity</a:t>
            </a:r>
          </a:p>
          <a:p>
            <a:pPr indent="-285750" lvl="1" marL="742950">
              <a:buClr>
                <a:srgbClr val="FF6600"/>
              </a:buClr>
              <a:buFontTx/>
              <a:buChar char="•"/>
            </a:pPr>
            <a:r>
              <a:rPr dirty="0" lang="en-US" smtClean="0" sz="2400"/>
              <a:t>New Top Coat to Protect From UV and the Environment</a:t>
            </a:r>
          </a:p>
        </p:txBody>
      </p:sp>
    </p:spTree>
  </p:cSld>
  <p:clrMapOvr>
    <a:masterClrMapping/>
  </p:clrMapOvr>
  <p:transition spd="med">
    <p:zoom dir="o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Box 28"/>
          <p:cNvSpPr>
            <a:spLocks/>
          </p:cNvSpPr>
          <p:nvPr>
            <p:ph type="ctrTitle"/>
          </p:nvPr>
        </p:nvSpPr>
        <p:spPr>
          <a:xfrm>
            <a:off x="952500" y="1600200"/>
            <a:ext cx="7239000" cy="3657600"/>
          </a:xfrm>
          <a:prstGeom prst="rect">
            <a:avLst/>
          </a:prstGeom>
        </p:spPr>
        <p:txBody>
          <a:bodyPr anchor="ctr" bIns="45720" lIns="91440" numCol="1" rIns="91440" tIns="45720" wrap="square"/>
          <a:lstStyle>
            <a:lvl1pPr>
              <a:defRPr dirty="0" lang="en-US" smtClean="0"/>
            </a:lvl1pPr>
          </a:lstStyle>
          <a:p>
            <a:pPr algn="ctr"/>
            <a:r>
              <a:rPr dirty="0" lang="en-US" smtClean="0" sz="6600"/>
              <a:t>Getting the Most Out of Your </a:t>
            </a:r>
            <a:br>
              <a:rPr dirty="0" lang="en-US" smtClean="0" sz="6600"/>
            </a:br>
            <a:r>
              <a:rPr dirty="0" lang="en-US" smtClean="0" sz="6600"/>
              <a:t>Roof Asset</a:t>
            </a:r>
          </a:p>
        </p:txBody>
      </p:sp>
      <p:sp>
        <p:nvSpPr>
          <p:cNvPr id="29" name="Text Box 29"/>
          <p:cNvSpPr>
            <a:spLocks/>
          </p:cNvSpPr>
          <p:nvPr>
            <p:ph type="subTitle"/>
          </p:nvPr>
        </p:nvSpPr>
        <p:spPr>
          <a:xfrm>
            <a:off x="1371600" y="3886200"/>
            <a:ext cx="6400800" cy="1752600"/>
          </a:xfrm>
          <a:prstGeom prst="rect">
            <a:avLst/>
          </a:prstGeom>
          <a:effectLst/>
        </p:spPr>
        <p:txBody>
          <a:bodyPr anchor="t" bIns="45720" lIns="91440" numCol="1" rIns="91440" tIns="45720" wrap="square"/>
          <a:lstStyle>
            <a:lvl1pPr algn="ctr" marL="0">
              <a:buNone/>
              <a:defRPr dirty="0" lang="en-US" smtClean="0"/>
            </a:lvl1pPr>
            <a:lvl2pPr algn="ctr" marL="457200">
              <a:buNone/>
              <a:defRPr dirty="0" lang="en-US" smtClean="0"/>
            </a:lvl2pPr>
            <a:lvl3pPr algn="ctr" marL="914400">
              <a:buNone/>
              <a:defRPr dirty="0" lang="en-US" smtClean="0"/>
            </a:lvl3pPr>
            <a:lvl4pPr algn="ctr" marL="1371600">
              <a:buNone/>
              <a:defRPr dirty="0" lang="en-US" smtClean="0"/>
            </a:lvl4pPr>
            <a:lvl5pPr algn="ctr" marL="1828800">
              <a:buNone/>
              <a:defRPr dirty="0" lang="en-US" smtClean="0"/>
            </a:lvl5pPr>
          </a:lstStyle>
          <a:p>
            <a:endParaRPr/>
          </a:p>
          <a:p>
            <a:endParaRPr/>
          </a:p>
          <a:p>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 name="Text Box 230"/>
          <p:cNvSpPr>
            <a:spLocks/>
          </p:cNvSpPr>
          <p:nvPr>
            <p:ph type="title"/>
          </p:nvPr>
        </p:nvSpPr>
        <p:spPr>
          <a:xfrm>
            <a:off x="533400" y="304800"/>
            <a:ext cx="8610600" cy="914400"/>
          </a:xfrm>
          <a:prstGeom prst="rect">
            <a:avLst/>
          </a:prstGeom>
        </p:spPr>
        <p:txBody>
          <a:bodyPr anchor="ctr" bIns="45720" lIns="91440" numCol="1" rIns="91440" tIns="45720" wrap="square"/>
          <a:lstStyle/>
          <a:p>
            <a:r>
              <a:t>Systems Covered</a:t>
            </a:r>
          </a:p>
        </p:txBody>
      </p:sp>
      <p:sp>
        <p:nvSpPr>
          <p:cNvPr id="231" name="Text Box 231"/>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buClr>
                <a:srgbClr val="FF6600"/>
              </a:buClr>
              <a:buFontTx/>
              <a:buChar char="•"/>
            </a:pPr>
            <a:r>
              <a:rPr dirty="0" lang="en-US" smtClean="0"/>
              <a:t>Single Ply</a:t>
            </a:r>
          </a:p>
          <a:p>
            <a:pPr indent="-342900" marL="342900">
              <a:buClr>
                <a:srgbClr val="FF6600"/>
              </a:buClr>
              <a:buFontTx/>
              <a:buChar char="•"/>
            </a:pPr>
            <a:r>
              <a:rPr dirty="0" lang="en-US" smtClean="0"/>
              <a:t>Built-Up</a:t>
            </a:r>
          </a:p>
          <a:p>
            <a:pPr indent="-342900" marL="342900">
              <a:buClr>
                <a:srgbClr val="FF6600"/>
              </a:buClr>
              <a:buFontTx/>
              <a:buChar char="•"/>
            </a:pPr>
            <a:r>
              <a:rPr dirty="0" lang="en-US" smtClean="0"/>
              <a:t>Modified Bitumen</a:t>
            </a:r>
          </a:p>
          <a:p>
            <a:pPr indent="-342900" marL="342900">
              <a:buClr>
                <a:srgbClr val="FF6600"/>
              </a:buClr>
              <a:buFontTx/>
              <a:buChar char="•"/>
            </a:pPr>
            <a:r>
              <a:rPr dirty="0" lang="en-US" smtClean="0"/>
              <a:t>Metal</a:t>
            </a:r>
          </a:p>
          <a:p>
            <a:pPr indent="-342900" marL="342900">
              <a:buClr>
                <a:srgbClr val="FF6600"/>
              </a:buClr>
              <a:buFontTx/>
              <a:buChar char="•"/>
            </a:pPr>
            <a:r>
              <a:rPr dirty="0" lang="en-US" smtClean="0"/>
              <a:t>Masonry Walls</a:t>
            </a:r>
          </a:p>
          <a:p>
            <a:pPr indent="-342900" marL="342900">
              <a:buClr>
                <a:srgbClr val="FF6600"/>
              </a:buClr>
              <a:buFontTx/>
              <a:buChar char="•"/>
            </a:pPr>
            <a:endParaRPr dirty="0" lang="en-US" smtClean="0"/>
          </a:p>
        </p:txBody>
      </p:sp>
    </p:spTree>
  </p:cSld>
  <p:clrMapOvr>
    <a:masterClrMapping/>
  </p:clrMapOvr>
  <p:transition spd="med">
    <p:zoom dir="ou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 name="Picture 232"/>
          <p:cNvPicPr>
            <a:picLocks noChangeAspect="1"/>
          </p:cNvPicPr>
          <p:nvPr/>
        </p:nvPicPr>
        <p:blipFill>
          <a:blip r:embed="rId2"/>
          <a:stretch/>
        </p:blipFill>
        <p:spPr>
          <a:xfrm>
            <a:off x="609600" y="1524000"/>
            <a:ext cx="3200400" cy="2276475"/>
          </a:xfrm>
          <a:prstGeom prst="rect">
            <a:avLst/>
          </a:prstGeom>
          <a:noFill/>
          <a:ln>
            <a:noFill/>
          </a:ln>
          <a:effectLst>
            <a:outerShdw blurRad="63500" dir="2700000" dist="53881">
              <a:schemeClr val="tx2"/>
            </a:outerShdw>
          </a:effectLst>
        </p:spPr>
      </p:pic>
      <p:pic>
        <p:nvPicPr>
          <p:cNvPr id="234" name="Picture 234"/>
          <p:cNvPicPr>
            <a:picLocks noChangeAspect="1"/>
          </p:cNvPicPr>
          <p:nvPr/>
        </p:nvPicPr>
        <p:blipFill>
          <a:blip r:embed="rId3"/>
          <a:stretch/>
        </p:blipFill>
        <p:spPr>
          <a:xfrm>
            <a:off x="4267200" y="1524000"/>
            <a:ext cx="4114800" cy="2925762"/>
          </a:xfrm>
          <a:prstGeom prst="rect">
            <a:avLst/>
          </a:prstGeom>
          <a:noFill/>
          <a:ln>
            <a:noFill/>
          </a:ln>
          <a:effectLst>
            <a:outerShdw blurRad="63500" dir="2700000" dist="53881">
              <a:schemeClr val="tx2"/>
            </a:outerShdw>
          </a:effectLst>
        </p:spPr>
      </p:pic>
      <p:sp>
        <p:nvSpPr>
          <p:cNvPr id="236" name="Text Box 236"/>
          <p:cNvSpPr>
            <a:spLocks/>
          </p:cNvSpPr>
          <p:nvPr>
            <p:ph type="title"/>
          </p:nvPr>
        </p:nvSpPr>
        <p:spPr>
          <a:xfrm>
            <a:off x="533400" y="304800"/>
            <a:ext cx="8153400" cy="914400"/>
          </a:xfrm>
          <a:prstGeom prst="rect">
            <a:avLst/>
          </a:prstGeom>
        </p:spPr>
        <p:txBody>
          <a:bodyPr anchor="ctr" bIns="45720" lIns="91440" numCol="1" rIns="91440" tIns="45720" wrap="square"/>
          <a:lstStyle/>
          <a:p>
            <a:r>
              <a:t>Restoration</a:t>
            </a:r>
          </a:p>
        </p:txBody>
      </p:sp>
      <p:sp>
        <p:nvSpPr>
          <p:cNvPr id="237" name="Text Box 237"/>
          <p:cNvSpPr txBox="1">
            <a:spLocks/>
          </p:cNvSpPr>
          <p:nvPr/>
        </p:nvSpPr>
        <p:spPr>
          <a:xfrm>
            <a:off x="2667000" y="3352800"/>
            <a:ext cx="1143000" cy="457200"/>
          </a:xfrm>
          <a:prstGeom prst="rect">
            <a:avLst/>
          </a:prstGeom>
          <a:noFill/>
          <a:ln>
            <a:noFill/>
          </a:ln>
          <a:effectLst/>
        </p:spPr>
        <p:txBody>
          <a:bodyPr numCol="1">
            <a:spAutoFit/>
          </a:bodyPr>
          <a:lstStyle/>
          <a:p>
            <a:pPr indent="0" marL="0">
              <a:spcBef>
                <a:spcPct val="50000"/>
              </a:spcBef>
            </a:pPr>
            <a:r>
              <a:rPr dirty="0" lang="en-US" smtClean="0">
                <a:solidFill>
                  <a:schemeClr val="bg1"/>
                </a:solidFill>
                <a:effectLst>
                  <a:outerShdw algn="tl" blurRad="38100" dir="2700000" dist="38100">
                    <a:srgbClr val="C0C0C0"/>
                  </a:outerShdw>
                </a:effectLst>
                <a:latin charset="0" typeface="Arial"/>
                <a:ea charset="0" typeface="Arial"/>
              </a:rPr>
              <a:t>Before</a:t>
            </a:r>
          </a:p>
        </p:txBody>
      </p:sp>
      <p:sp>
        <p:nvSpPr>
          <p:cNvPr id="238" name="Text Box 238"/>
          <p:cNvSpPr txBox="1">
            <a:spLocks/>
          </p:cNvSpPr>
          <p:nvPr/>
        </p:nvSpPr>
        <p:spPr>
          <a:xfrm>
            <a:off x="7467600" y="3962400"/>
            <a:ext cx="914400" cy="457200"/>
          </a:xfrm>
          <a:prstGeom prst="rect">
            <a:avLst/>
          </a:prstGeom>
          <a:noFill/>
          <a:ln>
            <a:noFill/>
          </a:ln>
          <a:effectLst/>
        </p:spPr>
        <p:txBody>
          <a:bodyPr numCol="1">
            <a:spAutoFit/>
          </a:bodyPr>
          <a:lstStyle/>
          <a:p>
            <a:pPr indent="0" marL="0">
              <a:spcBef>
                <a:spcPct val="50000"/>
              </a:spcBef>
            </a:pPr>
            <a:r>
              <a:rPr dirty="0" lang="en-US" smtClean="0">
                <a:solidFill>
                  <a:srgbClr val="FF5200"/>
                </a:solidFill>
                <a:effectLst>
                  <a:outerShdw algn="tl" blurRad="38100" dir="2700000" dist="38100">
                    <a:srgbClr val="C0C0C0"/>
                  </a:outerShdw>
                </a:effectLst>
                <a:latin charset="0" typeface="Arial"/>
                <a:ea charset="0" typeface="Arial"/>
              </a:rPr>
              <a:t>After</a:t>
            </a:r>
          </a:p>
        </p:txBody>
      </p:sp>
      <p:pic>
        <p:nvPicPr>
          <p:cNvPr id="239" name="Picture 239"/>
          <p:cNvPicPr>
            <a:picLocks noChangeAspect="1"/>
          </p:cNvPicPr>
          <p:nvPr/>
        </p:nvPicPr>
        <p:blipFill>
          <a:blip r:embed="rId4"/>
          <a:stretch/>
        </p:blipFill>
        <p:spPr>
          <a:xfrm>
            <a:off x="609600" y="4076700"/>
            <a:ext cx="3200400" cy="2400300"/>
          </a:xfrm>
          <a:prstGeom prst="rect">
            <a:avLst/>
          </a:prstGeom>
          <a:noFill/>
          <a:ln>
            <a:noFill/>
          </a:ln>
          <a:effectLst>
            <a:outerShdw blurRad="63500" dir="2700000" dist="53881">
              <a:schemeClr val="tx2"/>
            </a:outerShdw>
          </a:effectLst>
        </p:spPr>
      </p:pic>
    </p:spTree>
  </p:cSld>
  <p:clrMapOvr>
    <a:masterClrMapping/>
  </p:clrMapOvr>
  <p:transition spd="med">
    <p:zoom dir="ou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 name="Picture 241"/>
          <p:cNvPicPr>
            <a:picLocks noChangeAspect="1"/>
          </p:cNvPicPr>
          <p:nvPr/>
        </p:nvPicPr>
        <p:blipFill>
          <a:blip r:embed="rId2"/>
          <a:stretch/>
        </p:blipFill>
        <p:spPr>
          <a:xfrm>
            <a:off x="5029200" y="1524000"/>
            <a:ext cx="3683000" cy="2760662"/>
          </a:xfrm>
          <a:prstGeom prst="rect">
            <a:avLst/>
          </a:prstGeom>
          <a:noFill/>
          <a:ln>
            <a:noFill/>
          </a:ln>
          <a:effectLst>
            <a:outerShdw blurRad="63500" dir="2700000" dist="53881">
              <a:schemeClr val="tx2"/>
            </a:outerShdw>
          </a:effectLst>
        </p:spPr>
      </p:pic>
      <p:pic>
        <p:nvPicPr>
          <p:cNvPr id="243" name="Picture 243"/>
          <p:cNvPicPr>
            <a:picLocks noChangeAspect="1"/>
          </p:cNvPicPr>
          <p:nvPr/>
        </p:nvPicPr>
        <p:blipFill>
          <a:blip r:embed="rId3"/>
          <a:stretch/>
        </p:blipFill>
        <p:spPr>
          <a:xfrm>
            <a:off x="533400" y="2819400"/>
            <a:ext cx="4827587" cy="3621087"/>
          </a:xfrm>
          <a:prstGeom prst="rect">
            <a:avLst/>
          </a:prstGeom>
          <a:noFill/>
          <a:ln>
            <a:noFill/>
          </a:ln>
          <a:effectLst>
            <a:outerShdw blurRad="63500" dir="2700000" dist="53881">
              <a:schemeClr val="tx2"/>
            </a:outerShdw>
          </a:effectLst>
        </p:spPr>
      </p:pic>
      <p:sp>
        <p:nvSpPr>
          <p:cNvPr id="245" name="Text Box 245"/>
          <p:cNvSpPr>
            <a:spLocks/>
          </p:cNvSpPr>
          <p:nvPr>
            <p:ph type="title"/>
          </p:nvPr>
        </p:nvSpPr>
        <p:spPr>
          <a:xfrm>
            <a:off x="533400" y="304800"/>
            <a:ext cx="8153400" cy="914400"/>
          </a:xfrm>
          <a:prstGeom prst="rect">
            <a:avLst/>
          </a:prstGeom>
        </p:spPr>
        <p:txBody>
          <a:bodyPr anchor="ctr" bIns="45720" lIns="91440" numCol="1" rIns="91440" tIns="45720" wrap="square"/>
          <a:lstStyle/>
          <a:p>
            <a:r>
              <a:t>Restoration</a:t>
            </a:r>
          </a:p>
        </p:txBody>
      </p:sp>
      <p:sp>
        <p:nvSpPr>
          <p:cNvPr id="246" name="Text Box 246"/>
          <p:cNvSpPr>
            <a:spLocks/>
          </p:cNvSpPr>
          <p:nvPr>
            <p:ph type="body"/>
          </p:nvPr>
        </p:nvSpPr>
        <p:spPr>
          <a:xfrm>
            <a:off x="914400" y="1371600"/>
            <a:ext cx="8229600" cy="4953000"/>
          </a:xfrm>
          <a:prstGeom prst="rect">
            <a:avLst/>
          </a:prstGeom>
        </p:spPr>
        <p:txBody>
          <a:bodyPr anchor="t" bIns="45720" lIns="91440" numCol="1" rIns="91440" tIns="45720" wrap="square"/>
          <a:lstStyle/>
          <a:p>
            <a:pPr indent="-342900" marL="342900">
              <a:buClr>
                <a:srgbClr val="FF6600"/>
              </a:buClr>
              <a:buFontTx/>
              <a:buChar char="•"/>
            </a:pPr>
            <a:endParaRPr dirty="0" lang="en-US" smtClean="0"/>
          </a:p>
        </p:txBody>
      </p:sp>
      <p:sp>
        <p:nvSpPr>
          <p:cNvPr id="247" name="Text Box 247"/>
          <p:cNvSpPr txBox="1">
            <a:spLocks/>
          </p:cNvSpPr>
          <p:nvPr/>
        </p:nvSpPr>
        <p:spPr>
          <a:xfrm>
            <a:off x="5181600" y="1600200"/>
            <a:ext cx="1295400" cy="457200"/>
          </a:xfrm>
          <a:prstGeom prst="rect">
            <a:avLst/>
          </a:prstGeom>
          <a:noFill/>
          <a:ln>
            <a:noFill/>
          </a:ln>
          <a:effectLst/>
        </p:spPr>
        <p:txBody>
          <a:bodyPr numCol="1">
            <a:spAutoFit/>
          </a:bodyPr>
          <a:lstStyle/>
          <a:p>
            <a:pPr indent="0" marL="0">
              <a:spcBef>
                <a:spcPct val="50000"/>
              </a:spcBef>
            </a:pPr>
            <a:r>
              <a:rPr dirty="0" lang="en-US" smtClean="0">
                <a:solidFill>
                  <a:schemeClr val="bg1"/>
                </a:solidFill>
                <a:effectLst>
                  <a:outerShdw algn="tl" blurRad="38100" dir="2700000" dist="38100">
                    <a:srgbClr val="C0C0C0"/>
                  </a:outerShdw>
                </a:effectLst>
                <a:latin charset="0" typeface="Arial"/>
                <a:ea charset="0" typeface="Arial"/>
              </a:rPr>
              <a:t>Before</a:t>
            </a:r>
          </a:p>
        </p:txBody>
      </p:sp>
      <p:sp>
        <p:nvSpPr>
          <p:cNvPr id="248" name="Text Box 248"/>
          <p:cNvSpPr txBox="1">
            <a:spLocks/>
          </p:cNvSpPr>
          <p:nvPr/>
        </p:nvSpPr>
        <p:spPr>
          <a:xfrm>
            <a:off x="685800" y="2895600"/>
            <a:ext cx="990600" cy="457200"/>
          </a:xfrm>
          <a:prstGeom prst="rect">
            <a:avLst/>
          </a:prstGeom>
          <a:noFill/>
          <a:ln>
            <a:noFill/>
          </a:ln>
          <a:effectLst/>
        </p:spPr>
        <p:txBody>
          <a:bodyPr numCol="1">
            <a:spAutoFit/>
          </a:bodyPr>
          <a:lstStyle/>
          <a:p>
            <a:pPr indent="0" marL="0">
              <a:spcBef>
                <a:spcPct val="50000"/>
              </a:spcBef>
            </a:pPr>
            <a:r>
              <a:rPr dirty="0" lang="en-US" smtClean="0">
                <a:solidFill>
                  <a:srgbClr val="FF5200"/>
                </a:solidFill>
                <a:effectLst>
                  <a:outerShdw algn="tl" blurRad="38100" dir="2700000" dist="38100">
                    <a:srgbClr val="C0C0C0"/>
                  </a:outerShdw>
                </a:effectLst>
                <a:latin charset="0" typeface="Arial"/>
                <a:ea charset="0" typeface="Arial"/>
              </a:rPr>
              <a:t>After</a:t>
            </a:r>
          </a:p>
        </p:txBody>
      </p:sp>
    </p:spTree>
  </p:cSld>
  <p:clrMapOvr>
    <a:masterClrMapping/>
  </p:clrMapOvr>
  <p:transition spd="med">
    <p:zoom dir="ou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Picture 249"/>
          <p:cNvPicPr>
            <a:picLocks noChangeAspect="1"/>
          </p:cNvPicPr>
          <p:nvPr/>
        </p:nvPicPr>
        <p:blipFill>
          <a:blip r:embed="rId2"/>
          <a:stretch/>
        </p:blipFill>
        <p:spPr>
          <a:xfrm>
            <a:off x="381000" y="2895600"/>
            <a:ext cx="5411787" cy="3608387"/>
          </a:xfrm>
          <a:prstGeom prst="rect">
            <a:avLst/>
          </a:prstGeom>
          <a:noFill/>
          <a:ln>
            <a:noFill/>
          </a:ln>
          <a:effectLst>
            <a:outerShdw blurRad="63500" dir="2700000" dist="53881">
              <a:schemeClr val="tx2"/>
            </a:outerShdw>
          </a:effectLst>
        </p:spPr>
      </p:pic>
      <p:pic>
        <p:nvPicPr>
          <p:cNvPr id="251" name="Picture 251"/>
          <p:cNvPicPr>
            <a:picLocks noChangeAspect="1"/>
          </p:cNvPicPr>
          <p:nvPr/>
        </p:nvPicPr>
        <p:blipFill>
          <a:blip r:embed="rId3"/>
          <a:stretch/>
        </p:blipFill>
        <p:spPr>
          <a:xfrm>
            <a:off x="5029200" y="1524000"/>
            <a:ext cx="3962400" cy="2703512"/>
          </a:xfrm>
          <a:prstGeom prst="rect">
            <a:avLst/>
          </a:prstGeom>
          <a:noFill/>
          <a:ln>
            <a:noFill/>
          </a:ln>
          <a:effectLst>
            <a:outerShdw blurRad="63500" dir="2700000" dist="53881">
              <a:schemeClr val="tx2"/>
            </a:outerShdw>
          </a:effectLst>
        </p:spPr>
      </p:pic>
      <p:sp>
        <p:nvSpPr>
          <p:cNvPr id="253" name="Text Box 253"/>
          <p:cNvSpPr>
            <a:spLocks/>
          </p:cNvSpPr>
          <p:nvPr>
            <p:ph type="title"/>
          </p:nvPr>
        </p:nvSpPr>
        <p:spPr>
          <a:xfrm>
            <a:off x="533400" y="304800"/>
            <a:ext cx="8610600" cy="914400"/>
          </a:xfrm>
          <a:prstGeom prst="rect">
            <a:avLst/>
          </a:prstGeom>
        </p:spPr>
        <p:txBody>
          <a:bodyPr anchor="ctr" bIns="45720" lIns="91440" numCol="1" rIns="91440" tIns="45720" wrap="square"/>
          <a:lstStyle/>
          <a:p>
            <a:r>
              <a:t>Restoration</a:t>
            </a:r>
          </a:p>
        </p:txBody>
      </p:sp>
      <p:sp>
        <p:nvSpPr>
          <p:cNvPr id="254" name="Text Box 254"/>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buClr>
                <a:srgbClr val="FF6600"/>
              </a:buClr>
              <a:buFontTx/>
              <a:buChar char="•"/>
            </a:pPr>
            <a:endParaRPr dirty="0" lang="en-US" smtClean="0"/>
          </a:p>
        </p:txBody>
      </p:sp>
      <p:sp>
        <p:nvSpPr>
          <p:cNvPr id="255" name="Text Box 255"/>
          <p:cNvSpPr txBox="1">
            <a:spLocks/>
          </p:cNvSpPr>
          <p:nvPr/>
        </p:nvSpPr>
        <p:spPr>
          <a:xfrm>
            <a:off x="457200" y="2971800"/>
            <a:ext cx="838200" cy="457200"/>
          </a:xfrm>
          <a:prstGeom prst="rect">
            <a:avLst/>
          </a:prstGeom>
          <a:noFill/>
          <a:ln>
            <a:noFill/>
          </a:ln>
          <a:effectLst/>
        </p:spPr>
        <p:txBody>
          <a:bodyPr numCol="1">
            <a:spAutoFit/>
          </a:bodyPr>
          <a:lstStyle/>
          <a:p>
            <a:pPr indent="0" marL="0">
              <a:spcBef>
                <a:spcPct val="50000"/>
              </a:spcBef>
            </a:pPr>
            <a:r>
              <a:rPr dirty="0" lang="en-US" smtClean="0">
                <a:solidFill>
                  <a:srgbClr val="FF5200"/>
                </a:solidFill>
                <a:effectLst>
                  <a:outerShdw algn="tl" blurRad="38100" dir="2700000" dist="38100">
                    <a:srgbClr val="C0C0C0"/>
                  </a:outerShdw>
                </a:effectLst>
                <a:latin charset="0" typeface="Arial"/>
                <a:ea charset="0" typeface="Arial"/>
              </a:rPr>
              <a:t>After</a:t>
            </a:r>
          </a:p>
        </p:txBody>
      </p:sp>
      <p:sp>
        <p:nvSpPr>
          <p:cNvPr id="256" name="Text Box 256"/>
          <p:cNvSpPr txBox="1">
            <a:spLocks/>
          </p:cNvSpPr>
          <p:nvPr/>
        </p:nvSpPr>
        <p:spPr>
          <a:xfrm>
            <a:off x="7848600" y="3657600"/>
            <a:ext cx="1143000" cy="457200"/>
          </a:xfrm>
          <a:prstGeom prst="rect">
            <a:avLst/>
          </a:prstGeom>
          <a:noFill/>
          <a:ln>
            <a:noFill/>
          </a:ln>
          <a:effectLst/>
        </p:spPr>
        <p:txBody>
          <a:bodyPr numCol="1">
            <a:spAutoFit/>
          </a:bodyPr>
          <a:lstStyle/>
          <a:p>
            <a:pPr indent="0" marL="0">
              <a:spcBef>
                <a:spcPct val="50000"/>
              </a:spcBef>
            </a:pPr>
            <a:r>
              <a:rPr dirty="0" lang="en-US" smtClean="0">
                <a:solidFill>
                  <a:schemeClr val="bg1"/>
                </a:solidFill>
                <a:effectLst>
                  <a:outerShdw algn="tl" blurRad="38100" dir="2700000" dist="38100">
                    <a:srgbClr val="C0C0C0"/>
                  </a:outerShdw>
                </a:effectLst>
                <a:latin charset="0" typeface="Arial"/>
                <a:ea charset="0" typeface="Arial"/>
              </a:rPr>
              <a:t>Before</a:t>
            </a:r>
          </a:p>
        </p:txBody>
      </p:sp>
    </p:spTree>
  </p:cSld>
  <p:clrMapOvr>
    <a:masterClrMapping/>
  </p:clrMapOvr>
  <p:transition spd="med">
    <p:zoom dir="ou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Text Box 257"/>
          <p:cNvSpPr>
            <a:spLocks/>
          </p:cNvSpPr>
          <p:nvPr>
            <p:ph type="title"/>
          </p:nvPr>
        </p:nvSpPr>
        <p:spPr>
          <a:xfrm>
            <a:off x="533400" y="304800"/>
            <a:ext cx="8610600" cy="914400"/>
          </a:xfrm>
          <a:prstGeom prst="rect">
            <a:avLst/>
          </a:prstGeom>
        </p:spPr>
        <p:txBody>
          <a:bodyPr anchor="ctr" bIns="45720" lIns="91440" numCol="1" rIns="91440" tIns="45720" wrap="square"/>
          <a:lstStyle/>
          <a:p>
            <a:r>
              <a:t>Restoration Advantages</a:t>
            </a:r>
          </a:p>
        </p:txBody>
      </p:sp>
      <p:sp>
        <p:nvSpPr>
          <p:cNvPr id="258" name="Text Box 258"/>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buClr>
                <a:srgbClr val="FF6600"/>
              </a:buClr>
              <a:buFontTx/>
              <a:buChar char="•"/>
            </a:pPr>
            <a:r>
              <a:rPr dirty="0" lang="en-US" smtClean="0"/>
              <a:t>Reuses Existing System</a:t>
            </a:r>
          </a:p>
          <a:p>
            <a:pPr indent="-342900" marL="342900">
              <a:buClr>
                <a:srgbClr val="FF6600"/>
              </a:buClr>
              <a:buFontTx/>
              <a:buChar char="•"/>
            </a:pPr>
            <a:r>
              <a:rPr dirty="0" lang="en-US" smtClean="0"/>
              <a:t>Upgrade Weathering and UV Resistance</a:t>
            </a:r>
          </a:p>
          <a:p>
            <a:pPr indent="-342900" marL="342900">
              <a:buClr>
                <a:srgbClr val="FF6600"/>
              </a:buClr>
              <a:buFontTx/>
              <a:buChar char="•"/>
            </a:pPr>
            <a:r>
              <a:rPr dirty="0" lang="en-US" smtClean="0"/>
              <a:t>Improves Aesthetic and System Strength</a:t>
            </a:r>
          </a:p>
          <a:p>
            <a:pPr indent="-342900" marL="342900">
              <a:buClr>
                <a:srgbClr val="FF6600"/>
              </a:buClr>
              <a:buFontTx/>
              <a:buChar char="•"/>
            </a:pPr>
            <a:r>
              <a:rPr dirty="0" lang="en-US" smtClean="0"/>
              <a:t>Recognized As a Maintenance Expense</a:t>
            </a:r>
          </a:p>
          <a:p>
            <a:pPr indent="-342900" marL="342900">
              <a:buClr>
                <a:srgbClr val="FF6600"/>
              </a:buClr>
              <a:buFontTx/>
              <a:buChar char="•"/>
            </a:pPr>
            <a:r>
              <a:rPr dirty="0" lang="en-US" smtClean="0"/>
              <a:t>Limits Building Occupant Disruption</a:t>
            </a:r>
          </a:p>
          <a:p>
            <a:pPr indent="-342900" marL="342900">
              <a:buClr>
                <a:srgbClr val="FF6600"/>
              </a:buClr>
              <a:buFontTx/>
              <a:buChar char="•"/>
            </a:pPr>
            <a:r>
              <a:rPr dirty="0" lang="en-US" smtClean="0"/>
              <a:t>Extends the Interval Between Roof Replacements</a:t>
            </a:r>
          </a:p>
          <a:p>
            <a:pPr indent="-342900" marL="342900">
              <a:buClr>
                <a:srgbClr val="FF6600"/>
              </a:buClr>
              <a:buFontTx/>
              <a:buChar char="•"/>
            </a:pPr>
            <a:r>
              <a:rPr dirty="0" lang="en-US" smtClean="0"/>
              <a:t>Not Considered Re-roofs</a:t>
            </a:r>
          </a:p>
        </p:txBody>
      </p:sp>
    </p:spTree>
  </p:cSld>
  <p:clrMapOvr>
    <a:masterClrMapping/>
  </p:clrMapOvr>
  <p:transition spd="med">
    <p:zoom dir="out"/>
  </p:transition>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59" name="Picture 259"/>
          <p:cNvPicPr>
            <a:picLocks noChangeAspect="1"/>
          </p:cNvPicPr>
          <p:nvPr/>
        </p:nvPicPr>
        <p:blipFill>
          <a:blip r:embed="rId2"/>
          <a:stretch/>
        </p:blipFill>
        <p:spPr>
          <a:xfrm>
            <a:off x="0" y="0"/>
            <a:ext cx="9144000" cy="6858000"/>
          </a:xfrm>
          <a:prstGeom prst="rect">
            <a:avLst/>
          </a:prstGeom>
          <a:noFill/>
          <a:ln>
            <a:noFill/>
          </a:ln>
        </p:spPr>
      </p:pic>
    </p:spTree>
  </p:cSld>
  <p:clrMapOvr>
    <a:masterClrMapping/>
  </p:clrMapOvr>
  <p:transition spd="med">
    <p:zoom dir="out"/>
  </p:transition>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61" name="Picture 261"/>
          <p:cNvPicPr>
            <a:picLocks noChangeAspect="1"/>
          </p:cNvPicPr>
          <p:nvPr/>
        </p:nvPicPr>
        <p:blipFill>
          <a:blip r:embed="rId2"/>
          <a:stretch/>
        </p:blipFill>
        <p:spPr>
          <a:xfrm>
            <a:off x="0" y="0"/>
            <a:ext cx="9144000" cy="6858000"/>
          </a:xfrm>
          <a:prstGeom prst="rect">
            <a:avLst/>
          </a:prstGeom>
          <a:noFill/>
          <a:ln>
            <a:noFill/>
          </a:ln>
        </p:spPr>
      </p:pic>
    </p:spTree>
  </p:cSld>
  <p:clrMapOvr>
    <a:masterClrMapping/>
  </p:clrMapOvr>
  <p:transition spd="med">
    <p:zoom dir="out"/>
  </p:transition>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pic>
        <p:nvPicPr>
          <p:cNvPr id="263" name="Picture 263"/>
          <p:cNvPicPr>
            <a:picLocks noChangeAspect="1"/>
          </p:cNvPicPr>
          <p:nvPr/>
        </p:nvPicPr>
        <p:blipFill>
          <a:blip r:embed="rId2"/>
          <a:stretch/>
        </p:blipFill>
        <p:spPr>
          <a:xfrm>
            <a:off x="0" y="0"/>
            <a:ext cx="9144000" cy="6858000"/>
          </a:xfrm>
          <a:prstGeom prst="rect">
            <a:avLst/>
          </a:prstGeom>
          <a:noFill/>
          <a:ln>
            <a:noFill/>
          </a:ln>
        </p:spPr>
      </p:pic>
    </p:spTree>
  </p:cSld>
  <p:clrMapOvr>
    <a:masterClrMapping/>
  </p:clrMapOvr>
  <p:transition spd="med">
    <p:zoom dir="o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Box 31"/>
          <p:cNvSpPr>
            <a:spLocks/>
          </p:cNvSpPr>
          <p:nvPr>
            <p:ph type="title"/>
          </p:nvPr>
        </p:nvSpPr>
        <p:spPr>
          <a:xfrm>
            <a:off x="533400" y="152400"/>
            <a:ext cx="8153400" cy="914400"/>
          </a:xfrm>
          <a:prstGeom prst="rect">
            <a:avLst/>
          </a:prstGeom>
        </p:spPr>
        <p:txBody>
          <a:bodyPr anchor="ctr" bIns="45720" lIns="91440" numCol="1" rIns="91440" tIns="45720" wrap="square"/>
          <a:lstStyle/>
          <a:p>
            <a:pPr indent="0" marL="0">
              <a:lnSpc>
                <a:spcPct val="75000"/>
              </a:lnSpc>
            </a:pPr>
            <a:r>
              <a:rPr dirty="0" lang="en-US" smtClean="0"/>
              <a:t>What Is the Cost of Neglecting Your Roof Asset?</a:t>
            </a:r>
          </a:p>
        </p:txBody>
      </p:sp>
      <p:sp>
        <p:nvSpPr>
          <p:cNvPr id="32" name="Text Box 32"/>
          <p:cNvSpPr>
            <a:spLocks/>
          </p:cNvSpPr>
          <p:nvPr>
            <p:ph type="body"/>
          </p:nvPr>
        </p:nvSpPr>
        <p:spPr>
          <a:xfrm>
            <a:off x="533400" y="1600200"/>
            <a:ext cx="8229600" cy="4953000"/>
          </a:xfrm>
          <a:prstGeom prst="rect">
            <a:avLst/>
          </a:prstGeom>
        </p:spPr>
        <p:txBody>
          <a:bodyPr anchor="t" bIns="45720" lIns="91440" numCol="1" rIns="91440" tIns="45720" wrap="square"/>
          <a:lstStyle/>
          <a:p>
            <a:pPr indent="-342900" marL="342900"/>
            <a:r>
              <a:rPr dirty="0" lang="en-US" smtClean="0"/>
              <a:t>Depreciation for a Roof Is 39 Years, Per the Federal Government </a:t>
            </a:r>
          </a:p>
          <a:p>
            <a:pPr indent="-342900" marL="342900"/>
            <a:r>
              <a:rPr dirty="0" lang="en-US" smtClean="0"/>
              <a:t>Average Life Expectancy of Today’s Commercial Low-slope Roof Is Only 17 Years</a:t>
            </a:r>
          </a:p>
          <a:p>
            <a:pPr indent="-342900" marL="342900"/>
            <a:r>
              <a:rPr dirty="0" lang="en-US" smtClean="0"/>
              <a:t>Only Seven Percent of Building Owners Extend the Working Lives of Their Roofs 26 Years and Longer</a:t>
            </a:r>
          </a:p>
          <a:p>
            <a:pPr indent="-342900" marL="342900">
              <a:lnSpc>
                <a:spcPct val="190000"/>
              </a:lnSpc>
              <a:buNone/>
            </a:pPr>
            <a:r>
              <a:rPr dirty="0" lang="en-US" smtClean="0" sz="1300"/>
              <a:t>       - </a:t>
            </a:r>
            <a:r>
              <a:rPr dirty="0" i="1" lang="en-US" smtClean="0" sz="1300"/>
              <a:t>Roof Longevity and Replacement Report Funded by Roofing Alliance for Progress</a:t>
            </a:r>
          </a:p>
        </p:txBody>
      </p:sp>
    </p:spTree>
  </p:cSld>
  <p:clrMapOvr>
    <a:masterClrMapping/>
  </p:clrMapOvr>
  <p:transition spd="med">
    <p:zoom dir="o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 Box 33"/>
          <p:cNvSpPr>
            <a:spLocks/>
          </p:cNvSpPr>
          <p:nvPr>
            <p:ph type="title"/>
          </p:nvPr>
        </p:nvSpPr>
        <p:spPr>
          <a:xfrm>
            <a:off x="533400" y="152400"/>
            <a:ext cx="8153400" cy="914400"/>
          </a:xfrm>
          <a:prstGeom prst="rect">
            <a:avLst/>
          </a:prstGeom>
        </p:spPr>
        <p:txBody>
          <a:bodyPr anchor="ctr" bIns="45720" lIns="91440" numCol="1" rIns="91440" tIns="45720" wrap="square"/>
          <a:lstStyle/>
          <a:p>
            <a:r>
              <a:t>What Is the Cost of Neglecting Your Roof Asset?</a:t>
            </a:r>
          </a:p>
        </p:txBody>
      </p:sp>
      <p:sp>
        <p:nvSpPr>
          <p:cNvPr id="34" name="Text Box 34"/>
          <p:cNvSpPr>
            <a:spLocks/>
          </p:cNvSpPr>
          <p:nvPr>
            <p:ph type="body"/>
          </p:nvPr>
        </p:nvSpPr>
        <p:spPr>
          <a:xfrm>
            <a:off x="533400" y="1371600"/>
            <a:ext cx="8229600" cy="4953000"/>
          </a:xfrm>
          <a:prstGeom prst="rect">
            <a:avLst/>
          </a:prstGeom>
        </p:spPr>
        <p:txBody>
          <a:bodyPr anchor="t" bIns="45720" lIns="91440" numCol="1" rIns="91440" tIns="45720" wrap="square"/>
          <a:lstStyle/>
          <a:p>
            <a:pPr indent="-342900" marL="342900"/>
            <a:r>
              <a:rPr dirty="0" lang="en-US" smtClean="0"/>
              <a:t>Roofs That Are Reactively, Rather Than Proactively Maintained, More Than Double the Total Life-cycle Cost of Ownership Over a 20-year Period</a:t>
            </a:r>
          </a:p>
          <a:p>
            <a:pPr indent="-342900" marL="342900">
              <a:lnSpc>
                <a:spcPct val="160000"/>
              </a:lnSpc>
              <a:buNone/>
            </a:pPr>
            <a:r>
              <a:rPr dirty="0" lang="en-US" smtClean="0" sz="1300"/>
              <a:t>        - RSI Magazine, Roof Maintenance, “Try the Math.”</a:t>
            </a:r>
          </a:p>
        </p:txBody>
      </p:sp>
    </p:spTree>
  </p:cSld>
  <p:clrMapOvr>
    <a:masterClrMapping/>
  </p:clrMapOvr>
  <p:transition spd="med">
    <p:zoom dir="o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5"/>
          <p:cNvSpPr>
            <a:spLocks/>
          </p:cNvSpPr>
          <p:nvPr>
            <p:ph type="title"/>
          </p:nvPr>
        </p:nvSpPr>
        <p:spPr>
          <a:xfrm>
            <a:off x="533400" y="152400"/>
            <a:ext cx="8153400" cy="914400"/>
          </a:xfrm>
          <a:prstGeom prst="rect">
            <a:avLst/>
          </a:prstGeom>
        </p:spPr>
        <p:txBody>
          <a:bodyPr anchor="ctr" bIns="45720" lIns="91440" numCol="1" rIns="91440" tIns="45720" wrap="square"/>
          <a:lstStyle/>
          <a:p>
            <a:pPr indent="0" marL="0">
              <a:lnSpc>
                <a:spcPct val="75000"/>
              </a:lnSpc>
            </a:pPr>
            <a:r>
              <a:rPr dirty="0" lang="en-US" smtClean="0"/>
              <a:t>What Is the Cost of Neglecting Your Roof Asset?</a:t>
            </a:r>
          </a:p>
        </p:txBody>
      </p:sp>
      <p:pic>
        <p:nvPicPr>
          <p:cNvPr id="36" name="Picture 36"/>
          <p:cNvPicPr>
            <a:picLocks noChangeAspect="1"/>
          </p:cNvPicPr>
          <p:nvPr/>
        </p:nvPicPr>
        <p:blipFill>
          <a:blip r:embed="rId2"/>
          <a:stretch/>
        </p:blipFill>
        <p:spPr>
          <a:xfrm>
            <a:off x="1524000" y="1295400"/>
            <a:ext cx="5638800" cy="4711700"/>
          </a:xfrm>
          <a:prstGeom prst="rect">
            <a:avLst/>
          </a:prstGeom>
          <a:noFill/>
          <a:ln>
            <a:noFill/>
          </a:ln>
          <a:effectLst>
            <a:outerShdw blurRad="63500" dir="2700000" dist="53881">
              <a:schemeClr val="tx2"/>
            </a:outerShdw>
          </a:effectLst>
        </p:spPr>
      </p:pic>
      <p:sp>
        <p:nvSpPr>
          <p:cNvPr id="38" name="Text Box 38"/>
          <p:cNvSpPr txBox="1">
            <a:spLocks/>
          </p:cNvSpPr>
          <p:nvPr/>
        </p:nvSpPr>
        <p:spPr>
          <a:xfrm>
            <a:off x="228600" y="6019800"/>
            <a:ext cx="7086600" cy="730250"/>
          </a:xfrm>
          <a:prstGeom prst="rect">
            <a:avLst/>
          </a:prstGeom>
          <a:noFill/>
          <a:ln>
            <a:noFill/>
          </a:ln>
          <a:effectLst>
            <a:outerShdw blurRad="63500">
              <a:schemeClr val="tx2"/>
            </a:outerShdw>
          </a:effectLst>
        </p:spPr>
        <p:txBody>
          <a:bodyPr numCol="1">
            <a:spAutoFit/>
          </a:bodyPr>
          <a:lstStyle/>
          <a:p>
            <a:pPr indent="0" marL="0">
              <a:spcBef>
                <a:spcPct val="50000"/>
              </a:spcBef>
            </a:pPr>
            <a:r>
              <a:rPr b="1" dirty="0" lang="en-US" smtClean="0" sz="1400">
                <a:solidFill>
                  <a:schemeClr val="bg1"/>
                </a:solidFill>
                <a:latin charset="0" typeface="Arial"/>
                <a:ea charset="0" typeface="Arial"/>
              </a:rPr>
              <a:t>Based on 100,000 SF roof; Original cost $350,00 Tear-off and replacement cost $500,00; Leak repairs $750 per occurrence. PM costs: Annual inspections - $1000; Annual Visual Surveys $1000; Periodic moisture scans $5,000</a:t>
            </a:r>
          </a:p>
        </p:txBody>
      </p:sp>
    </p:spTree>
  </p:cSld>
  <p:clrMapOvr>
    <a:masterClrMapping/>
  </p:clrMapOvr>
  <p:transition spd="med">
    <p:zoom dir="out"/>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accent1="accent1" accent2="accent2" accent3="accent3" accent4="accent4" accent5="accent5" accent6="accent6" bg1="lt1" bg2="lt2" folHlink="folHlink" hlink="hlink" tx1="dk1" tx2="dk2"/>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accent1="accent1" accent2="accent2" accent3="accent3" accent4="accent4" accent5="accent5" accent6="accent6" bg1="lt1" bg2="lt2" folHlink="folHlink" hlink="hlink" tx1="dk1" tx2="dk2"/>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accent1="accent1" accent2="accent2" accent3="accent3" accent4="accent4" accent5="accent5" accent6="accent6" bg1="lt1" bg2="lt2" folHlink="folHlink" hlink="hlink" tx1="dk1" tx2="dk2"/>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accent1="accent1" accent2="accent2" accent3="accent3" accent4="accent4" accent5="accent5" accent6="accent6" bg1="lt1" bg2="lt2" folHlink="folHlink" hlink="hlink" tx1="dk1" tx2="dk2"/>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accent1="accent1" accent2="accent2" accent3="accent3" accent4="accent4" accent5="accent5" accent6="accent6" bg1="lt1" bg2="lt2" folHlink="folHlink" hlink="hlink" tx1="dk1" tx2="dk2"/>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accent1="accent1" accent2="accent2" accent3="accent3" accent4="accent4" accent5="accent5" accent6="accent6" bg1="dk2" bg2="dk1" folHlink="folHlink" hlink="hlink" tx1="lt1" tx2="lt2"/>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accent1="accent1" accent2="accent2" accent3="accent3" accent4="accent4" accent5="accent5" accent6="accent6" bg1="dk2" bg2="dk1" folHlink="folHlink" hlink="hlink" tx1="lt1" tx2="lt2"/>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accent1="accent1" accent2="accent2" accent3="accent3" accent4="accent4" accent5="accent5" accent6="accent6" bg1="dk2" bg2="dk1" folHlink="folHlink" hlink="hlink" tx1="lt1" tx2="lt2"/>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accent1="accent1" accent2="accent2" accent3="accent3" accent4="accent4" accent5="accent5" accent6="accent6" bg1="dk2" bg2="dk1" folHlink="folHlink" hlink="hlink" tx1="lt1" tx2="lt2"/>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accent1="accent1" accent2="accent2" accent3="accent3" accent4="accent4" accent5="accent5" accent6="accent6" bg1="dk2" bg2="dk1" folHlink="folHlink" hlink="hlink" tx1="lt1" tx2="lt2"/>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accent1="accent1" accent2="accent2" accent3="accent3" accent4="accent4" accent5="accent5" accent6="accent6" bg1="dk2" bg2="dk1" folHlink="folHlink" hlink="hlink" tx1="lt1" tx2="lt2"/>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accent1="accent1" accent2="accent2" accent3="accent3" accent4="accent4" accent5="accent5" accent6="accent6" bg1="dk2" bg2="dk1" folHlink="folHlink" hlink="hlink" tx1="lt1" tx2="lt2"/>
    </a:extraClrScheme>
  </a:extraClrSchemeLst>
</a:theme>
</file>

<file path=ppt/theme/theme2.xml><?xml version="1.0" encoding="utf-8"?>
<a:theme xmlns:a="http://schemas.openxmlformats.org/drawingml/2006/main" name="Default Design">
  <a:themeElements>
    <a:clrScheme name="Office">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accent1="accent1" accent2="accent2" accent3="accent3" accent4="accent4" accent5="accent5" accent6="accent6" bg1="lt1" bg2="lt2" folHlink="folHlink" hlink="hlink" tx1="dk1" tx2="dk2"/>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accent1="accent1" accent2="accent2" accent3="accent3" accent4="accent4" accent5="accent5" accent6="accent6" bg1="lt1" bg2="lt2" folHlink="folHlink" hlink="hlink" tx1="dk1" tx2="dk2"/>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accent1="accent1" accent2="accent2" accent3="accent3" accent4="accent4" accent5="accent5" accent6="accent6" bg1="lt1" bg2="lt2" folHlink="folHlink" hlink="hlink" tx1="dk1" tx2="dk2"/>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accent1="accent1" accent2="accent2" accent3="accent3" accent4="accent4" accent5="accent5" accent6="accent6" bg1="lt1" bg2="lt2" folHlink="folHlink" hlink="hlink" tx1="dk1" tx2="dk2"/>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accent1="accent1" accent2="accent2" accent3="accent3" accent4="accent4" accent5="accent5" accent6="accent6" bg1="lt1" bg2="lt2" folHlink="folHlink" hlink="hlink" tx1="dk1" tx2="dk2"/>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accent1="accent1" accent2="accent2" accent3="accent3" accent4="accent4" accent5="accent5" accent6="accent6" bg1="dk2" bg2="dk1" folHlink="folHlink" hlink="hlink" tx1="lt1" tx2="lt2"/>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accent1="accent1" accent2="accent2" accent3="accent3" accent4="accent4" accent5="accent5" accent6="accent6" bg1="dk2" bg2="dk1" folHlink="folHlink" hlink="hlink" tx1="lt1" tx2="lt2"/>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accent1="accent1" accent2="accent2" accent3="accent3" accent4="accent4" accent5="accent5" accent6="accent6" bg1="dk2" bg2="dk1" folHlink="folHlink" hlink="hlink" tx1="lt1" tx2="lt2"/>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accent1="accent1" accent2="accent2" accent3="accent3" accent4="accent4" accent5="accent5" accent6="accent6" bg1="dk2" bg2="dk1" folHlink="folHlink" hlink="hlink" tx1="lt1" tx2="lt2"/>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accent1="accent1" accent2="accent2" accent3="accent3" accent4="accent4" accent5="accent5" accent6="accent6" bg1="dk2" bg2="dk1" folHlink="folHlink" hlink="hlink" tx1="lt1" tx2="lt2"/>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accent1="accent1" accent2="accent2" accent3="accent3" accent4="accent4" accent5="accent5" accent6="accent6" bg1="dk2" bg2="dk1" folHlink="folHlink" hlink="hlink" tx1="lt1" tx2="lt2"/>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accent1="accent1" accent2="accent2" accent3="accent3" accent4="accent4" accent5="accent5" accent6="accent6" bg1="dk2" bg2="dk1" folHlink="folHlink" hlink="hlink" tx1="lt1" tx2="lt2"/>
    </a:extraClrScheme>
  </a:extraClrSchemeLst>
</a:theme>
</file>

<file path=ppt/theme/theme3.xml><?xml version="1.0" encoding="utf-8"?>
<a:theme xmlns:a="http://schemas.openxmlformats.org/drawingml/2006/main" name="Default Design">
  <a:themeElements>
    <a:clrScheme name="Office">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accent1="accent1" accent2="accent2" accent3="accent3" accent4="accent4" accent5="accent5" accent6="accent6" bg1="lt1" bg2="lt2" folHlink="folHlink" hlink="hlink" tx1="dk1" tx2="dk2"/>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accent1="accent1" accent2="accent2" accent3="accent3" accent4="accent4" accent5="accent5" accent6="accent6" bg1="lt1" bg2="lt2" folHlink="folHlink" hlink="hlink" tx1="dk1" tx2="dk2"/>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accent1="accent1" accent2="accent2" accent3="accent3" accent4="accent4" accent5="accent5" accent6="accent6" bg1="lt1" bg2="lt2" folHlink="folHlink" hlink="hlink" tx1="dk1" tx2="dk2"/>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accent1="accent1" accent2="accent2" accent3="accent3" accent4="accent4" accent5="accent5" accent6="accent6" bg1="lt1" bg2="lt2" folHlink="folHlink" hlink="hlink" tx1="dk1" tx2="dk2"/>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accent1="accent1" accent2="accent2" accent3="accent3" accent4="accent4" accent5="accent5" accent6="accent6" bg1="lt1" bg2="lt2" folHlink="folHlink" hlink="hlink" tx1="dk1" tx2="dk2"/>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accent1="accent1" accent2="accent2" accent3="accent3" accent4="accent4" accent5="accent5" accent6="accent6" bg1="dk2" bg2="dk1" folHlink="folHlink" hlink="hlink" tx1="lt1" tx2="lt2"/>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accent1="accent1" accent2="accent2" accent3="accent3" accent4="accent4" accent5="accent5" accent6="accent6" bg1="dk2" bg2="dk1" folHlink="folHlink" hlink="hlink" tx1="lt1" tx2="lt2"/>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accent1="accent1" accent2="accent2" accent3="accent3" accent4="accent4" accent5="accent5" accent6="accent6" bg1="dk2" bg2="dk1" folHlink="folHlink" hlink="hlink" tx1="lt1" tx2="lt2"/>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accent1="accent1" accent2="accent2" accent3="accent3" accent4="accent4" accent5="accent5" accent6="accent6" bg1="dk2" bg2="dk1" folHlink="folHlink" hlink="hlink" tx1="lt1" tx2="lt2"/>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accent1="accent1" accent2="accent2" accent3="accent3" accent4="accent4" accent5="accent5" accent6="accent6" bg1="dk2" bg2="dk1" folHlink="folHlink" hlink="hlink" tx1="lt1" tx2="lt2"/>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accent1="accent1" accent2="accent2" accent3="accent3" accent4="accent4" accent5="accent5" accent6="accent6" bg1="dk2" bg2="dk1" folHlink="folHlink" hlink="hlink" tx1="lt1" tx2="lt2"/>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accent1="accent1" accent2="accent2" accent3="accent3" accent4="accent4" accent5="accent5" accent6="accent6" bg1="dk2" bg2="dk1" folHlink="folHlink" hlink="hlink" tx1="lt1" tx2="lt2"/>
    </a:extraClrScheme>
  </a:extraClrSchemeLst>
</a:theme>
</file>

<file path=docProps/app.xml><?xml version="1.0" encoding="utf-8"?>
<Properties xmlns="http://schemas.openxmlformats.org/officeDocument/2006/extended-properties" xmlns:vt="http://schemas.openxmlformats.org/officeDocument/2006/docPropsVTypes">
  <Words>1597</Words>
  <Paragraphs>256</Paragraphs>
  <Slides>65</Slides>
  <Notes>11</Notes>
  <TotalTime>0</TotalTime>
  <HiddenSlides>0</HiddenSlides>
  <ScaleCrop>false</ScaleCrop>
  <HyperlinksChanged>false</HyperlinksChanged>
  <Application>Microsoft PowerPoint</Application>
  <PresentationFormat/>
</Properties>
</file>