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  <p:sldMasterId id="2147483722" r:id="rId2"/>
    <p:sldMasterId id="2147483743" r:id="rId3"/>
  </p:sldMasterIdLst>
  <p:sldIdLst>
    <p:sldId id="256" r:id="rId4"/>
    <p:sldId id="257" r:id="rId5"/>
    <p:sldId id="582" r:id="rId6"/>
    <p:sldId id="583" r:id="rId7"/>
    <p:sldId id="584" r:id="rId8"/>
    <p:sldId id="585" r:id="rId9"/>
    <p:sldId id="589" r:id="rId10"/>
    <p:sldId id="586" r:id="rId11"/>
    <p:sldId id="587" r:id="rId12"/>
    <p:sldId id="588" r:id="rId13"/>
    <p:sldId id="590" r:id="rId14"/>
    <p:sldId id="591" r:id="rId15"/>
    <p:sldId id="593" r:id="rId16"/>
    <p:sldId id="267" r:id="rId17"/>
    <p:sldId id="358" r:id="rId18"/>
    <p:sldId id="357" r:id="rId19"/>
    <p:sldId id="594" r:id="rId20"/>
    <p:sldId id="595" r:id="rId21"/>
    <p:sldId id="597" r:id="rId22"/>
    <p:sldId id="598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3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6" d="100"/>
          <a:sy n="96" d="100"/>
        </p:scale>
        <p:origin x="202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\\cmidc2\securecmi$\Kochelek\Marketing%20Materials\Corrosion%20Leak%20Frequency%20Curv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1" dirty="0"/>
              <a:t>Composition of Air</a:t>
            </a:r>
          </a:p>
        </c:rich>
      </c:tx>
      <c:layout>
        <c:manualLayout>
          <c:xMode val="edge"/>
          <c:yMode val="edge"/>
          <c:x val="0.34495308398950136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1A9-4CD8-BA5B-EB4C79933A3E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1A9-4CD8-BA5B-EB4C79933A3E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1A9-4CD8-BA5B-EB4C79933A3E}"/>
              </c:ext>
            </c:extLst>
          </c:dPt>
          <c:dPt>
            <c:idx val="3"/>
            <c:bubble3D val="0"/>
            <c:spPr>
              <a:solidFill>
                <a:srgbClr val="00B05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51A9-4CD8-BA5B-EB4C79933A3E}"/>
              </c:ext>
            </c:extLst>
          </c:dPt>
          <c:cat>
            <c:strRef>
              <c:f>Sheet1!$A$2:$A$5</c:f>
              <c:strCache>
                <c:ptCount val="4"/>
                <c:pt idx="0">
                  <c:v>Nitrogen</c:v>
                </c:pt>
                <c:pt idx="1">
                  <c:v>Oxygen</c:v>
                </c:pt>
                <c:pt idx="2">
                  <c:v>Carbon Dioxide</c:v>
                </c:pt>
                <c:pt idx="3">
                  <c:v>Other Gases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78.099999999999994</c:v>
                </c:pt>
                <c:pt idx="1">
                  <c:v>21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1A9-4CD8-BA5B-EB4C79933A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 anchor="t" anchorCtr="0"/>
          <a:lstStyle/>
          <a:p>
            <a:pPr>
              <a:defRPr>
                <a:latin typeface="Arial" panose="020B0604020202020204" pitchFamily="34" charset="0"/>
                <a:cs typeface="Arial" panose="020B0604020202020204" pitchFamily="34" charset="0"/>
              </a:defRPr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Corrosion </a:t>
            </a:r>
          </a:p>
          <a:p>
            <a:pPr>
              <a:defRPr>
                <a:latin typeface="Arial" panose="020B0604020202020204" pitchFamily="34" charset="0"/>
                <a:cs typeface="Arial" panose="020B0604020202020204" pitchFamily="34" charset="0"/>
              </a:defRPr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Leak Frequency Curve</a:t>
            </a:r>
          </a:p>
        </c:rich>
      </c:tx>
      <c:layout>
        <c:manualLayout>
          <c:xMode val="edge"/>
          <c:yMode val="edge"/>
          <c:x val="0.17534001815392367"/>
          <c:y val="8.4235860409145644E-2"/>
        </c:manualLayout>
      </c:layout>
      <c:overlay val="1"/>
      <c:spPr>
        <a:solidFill>
          <a:schemeClr val="bg1"/>
        </a:solidFill>
      </c:sp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>
              <a:solidFill>
                <a:srgbClr val="FF0000"/>
              </a:solidFill>
            </a:ln>
          </c:spPr>
          <c:marker>
            <c:symbol val="none"/>
          </c:marker>
          <c:cat>
            <c:numRef>
              <c:f>Sheet1!$B$5:$B$34</c:f>
              <c:numCache>
                <c:formatCode>General</c:formatCode>
                <c:ptCount val="30"/>
                <c:pt idx="0">
                  <c:v>1</c:v>
                </c:pt>
                <c:pt idx="2">
                  <c:v>2</c:v>
                </c:pt>
                <c:pt idx="4">
                  <c:v>3</c:v>
                </c:pt>
                <c:pt idx="6">
                  <c:v>4</c:v>
                </c:pt>
                <c:pt idx="8">
                  <c:v>5</c:v>
                </c:pt>
                <c:pt idx="10">
                  <c:v>6</c:v>
                </c:pt>
                <c:pt idx="12">
                  <c:v>7</c:v>
                </c:pt>
                <c:pt idx="14">
                  <c:v>8</c:v>
                </c:pt>
                <c:pt idx="16">
                  <c:v>9</c:v>
                </c:pt>
                <c:pt idx="18">
                  <c:v>10</c:v>
                </c:pt>
                <c:pt idx="20">
                  <c:v>11</c:v>
                </c:pt>
                <c:pt idx="22">
                  <c:v>12</c:v>
                </c:pt>
                <c:pt idx="24">
                  <c:v>13</c:v>
                </c:pt>
                <c:pt idx="26">
                  <c:v>14</c:v>
                </c:pt>
                <c:pt idx="28">
                  <c:v>15</c:v>
                </c:pt>
              </c:numCache>
            </c:numRef>
          </c:cat>
          <c:val>
            <c:numRef>
              <c:f>Sheet1!$D$5:$D$34</c:f>
              <c:numCache>
                <c:formatCode>General</c:formatCode>
                <c:ptCount val="3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10</c:v>
                </c:pt>
                <c:pt idx="8">
                  <c:v>15</c:v>
                </c:pt>
                <c:pt idx="9">
                  <c:v>23</c:v>
                </c:pt>
                <c:pt idx="10">
                  <c:v>36</c:v>
                </c:pt>
                <c:pt idx="11">
                  <c:v>51</c:v>
                </c:pt>
                <c:pt idx="12">
                  <c:v>69</c:v>
                </c:pt>
                <c:pt idx="13">
                  <c:v>94</c:v>
                </c:pt>
                <c:pt idx="14">
                  <c:v>129</c:v>
                </c:pt>
                <c:pt idx="15">
                  <c:v>174</c:v>
                </c:pt>
                <c:pt idx="16">
                  <c:v>234</c:v>
                </c:pt>
                <c:pt idx="17">
                  <c:v>314</c:v>
                </c:pt>
                <c:pt idx="18">
                  <c:v>419</c:v>
                </c:pt>
                <c:pt idx="19">
                  <c:v>544</c:v>
                </c:pt>
                <c:pt idx="20">
                  <c:v>689</c:v>
                </c:pt>
                <c:pt idx="21">
                  <c:v>854</c:v>
                </c:pt>
                <c:pt idx="22">
                  <c:v>1044</c:v>
                </c:pt>
                <c:pt idx="23">
                  <c:v>1264</c:v>
                </c:pt>
                <c:pt idx="24">
                  <c:v>1519</c:v>
                </c:pt>
                <c:pt idx="25">
                  <c:v>1809</c:v>
                </c:pt>
                <c:pt idx="26">
                  <c:v>2159</c:v>
                </c:pt>
                <c:pt idx="27">
                  <c:v>2569</c:v>
                </c:pt>
                <c:pt idx="28">
                  <c:v>3039</c:v>
                </c:pt>
                <c:pt idx="29">
                  <c:v>3579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588-43F9-AA6B-5DA6A48322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71829608"/>
        <c:axId val="271830000"/>
      </c:lineChart>
      <c:catAx>
        <c:axId val="27182960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1400"/>
                  <a:t>Years In </a:t>
                </a:r>
                <a:r>
                  <a:rPr lang="en-US" sz="1400" baseline="0"/>
                  <a:t>Service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271830000"/>
        <c:crosses val="autoZero"/>
        <c:auto val="1"/>
        <c:lblAlgn val="ctr"/>
        <c:lblOffset val="100"/>
        <c:tickMarkSkip val="3"/>
        <c:noMultiLvlLbl val="0"/>
      </c:catAx>
      <c:valAx>
        <c:axId val="271830000"/>
        <c:scaling>
          <c:orientation val="minMax"/>
          <c:min val="-500"/>
        </c:scaling>
        <c:delete val="1"/>
        <c:axPos val="l"/>
        <c:majorGridlines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US" sz="1400"/>
                  <a:t>Leak Frequency (leaks per year)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27182960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0.33326</cdr:x>
      <cdr:y>0.31154</cdr:y>
    </cdr:from>
    <cdr:to>
      <cdr:x>0.44576</cdr:x>
      <cdr:y>0.42404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2826577F-C73E-4CD7-A830-C5DDC1433E32}"/>
            </a:ext>
          </a:extLst>
        </cdr:cNvPr>
        <cdr:cNvSpPr txBox="1"/>
      </cdr:nvSpPr>
      <cdr:spPr>
        <a:xfrm xmlns:a="http://schemas.openxmlformats.org/drawingml/2006/main">
          <a:off x="2031569" y="1266115"/>
          <a:ext cx="685800" cy="4572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100" b="1" dirty="0">
              <a:solidFill>
                <a:schemeClr val="bg1"/>
              </a:solidFill>
            </a:rPr>
            <a:t>Oxygen  21%</a:t>
          </a:r>
        </a:p>
      </cdr:txBody>
    </cdr:sp>
  </cdr:relSizeAnchor>
  <cdr:relSizeAnchor xmlns:cdr="http://schemas.openxmlformats.org/drawingml/2006/chartDrawing">
    <cdr:from>
      <cdr:x>0.442</cdr:x>
      <cdr:y>0.60828</cdr:y>
    </cdr:from>
    <cdr:to>
      <cdr:x>0.5795</cdr:x>
      <cdr:y>0.72078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95DE7246-CE63-43B0-AB6E-FA054FA3C606}"/>
            </a:ext>
          </a:extLst>
        </cdr:cNvPr>
        <cdr:cNvSpPr txBox="1"/>
      </cdr:nvSpPr>
      <cdr:spPr>
        <a:xfrm xmlns:a="http://schemas.openxmlformats.org/drawingml/2006/main">
          <a:off x="2694429" y="2472043"/>
          <a:ext cx="838200" cy="4572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100" b="1" dirty="0">
              <a:solidFill>
                <a:schemeClr val="bg1"/>
              </a:solidFill>
            </a:rPr>
            <a:t>Nitrogen 78.1%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0.22966</cdr:x>
      <cdr:y>0.71661</cdr:y>
    </cdr:from>
    <cdr:to>
      <cdr:x>0.27972</cdr:x>
      <cdr:y>0.81769</cdr:y>
    </cdr:to>
    <cdr:sp macro="" textlink="">
      <cdr:nvSpPr>
        <cdr:cNvPr id="5" name="Curved Connector 4"/>
        <cdr:cNvSpPr/>
      </cdr:nvSpPr>
      <cdr:spPr>
        <a:xfrm xmlns:a="http://schemas.openxmlformats.org/drawingml/2006/main" rot="5400000" flipV="1">
          <a:off x="1671638" y="3857625"/>
          <a:ext cx="533400" cy="381000"/>
        </a:xfrm>
        <a:prstGeom xmlns:a="http://schemas.openxmlformats.org/drawingml/2006/main" prst="curvedConnector3">
          <a:avLst>
            <a:gd name="adj1" fmla="val 50000"/>
          </a:avLst>
        </a:prstGeom>
        <a:ln xmlns:a="http://schemas.openxmlformats.org/drawingml/2006/main" w="15875">
          <a:tailEnd type="arrow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0.15453</cdr:x>
      <cdr:y>0.63634</cdr:y>
    </cdr:from>
    <cdr:to>
      <cdr:x>0.30472</cdr:x>
      <cdr:y>0.70135</cdr:y>
    </cdr:to>
    <cdr:sp macro="" textlink="">
      <cdr:nvSpPr>
        <cdr:cNvPr id="2" name="TextBox 6">
          <a:extLst xmlns:a="http://schemas.openxmlformats.org/drawingml/2006/main">
            <a:ext uri="{FF2B5EF4-FFF2-40B4-BE49-F238E27FC236}">
              <a16:creationId xmlns:a16="http://schemas.microsoft.com/office/drawing/2014/main" id="{4B055F5E-3034-F941-770E-6EF32EA837EA}"/>
            </a:ext>
          </a:extLst>
        </cdr:cNvPr>
        <cdr:cNvSpPr txBox="1"/>
      </cdr:nvSpPr>
      <cdr:spPr>
        <a:xfrm xmlns:a="http://schemas.openxmlformats.org/drawingml/2006/main">
          <a:off x="1210973" y="3012669"/>
          <a:ext cx="1176963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 b="1" dirty="0">
              <a:solidFill>
                <a:srgbClr val="FF0000"/>
              </a:solidFill>
            </a:rPr>
            <a:t>First Leak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9.jpe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jp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_plai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7">
            <a:extLst>
              <a:ext uri="{FF2B5EF4-FFF2-40B4-BE49-F238E27FC236}">
                <a16:creationId xmlns:a16="http://schemas.microsoft.com/office/drawing/2014/main" id="{C3178BAC-82DF-114B-AF54-826DC9C48CB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0502902" y="1716088"/>
            <a:ext cx="1536699" cy="1252907"/>
          </a:xfrm>
          <a:prstGeom prst="rect">
            <a:avLst/>
          </a:prstGeom>
          <a:solidFill>
            <a:srgbClr val="F5C4B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33" tIns="10795" rIns="18033" bIns="1079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If you can read this </a:t>
            </a:r>
            <a:r>
              <a:rPr kumimoji="0" lang="en-GB" alt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Click on the icon to choose a picture </a:t>
            </a:r>
            <a:r>
              <a:rPr kumimoji="0" lang="en-GB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or </a:t>
            </a:r>
            <a:br>
              <a:rPr kumimoji="0" lang="en-GB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</a:br>
            <a:r>
              <a:rPr kumimoji="0" lang="en-GB" alt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Reset the slide</a:t>
            </a:r>
            <a:r>
              <a:rPr kumimoji="0" lang="en-GB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To Reset: Right click on the slide thumbnail and select ‘reset slide’ or choose the ‘Reset’ button on the ‘Home’ ribbon </a:t>
            </a:r>
            <a:br>
              <a:rPr kumimoji="0" lang="en-GB" alt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</a:br>
            <a:r>
              <a:rPr kumimoji="0" lang="en-GB" alt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(next to the font choice box)</a:t>
            </a:r>
          </a:p>
        </p:txBody>
      </p:sp>
      <p:sp>
        <p:nvSpPr>
          <p:cNvPr id="6" name="TextBox 38">
            <a:extLst>
              <a:ext uri="{FF2B5EF4-FFF2-40B4-BE49-F238E27FC236}">
                <a16:creationId xmlns:a16="http://schemas.microsoft.com/office/drawing/2014/main" id="{0A2E5778-7109-5D4A-96AC-20DACAA7856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71451" y="1716088"/>
            <a:ext cx="1536700" cy="1252907"/>
          </a:xfrm>
          <a:prstGeom prst="rect">
            <a:avLst/>
          </a:prstGeom>
          <a:solidFill>
            <a:srgbClr val="F5C4B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033" tIns="10795" rIns="18033" bIns="1079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If you can read this </a:t>
            </a:r>
            <a:r>
              <a:rPr kumimoji="0" lang="en-GB" alt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Click on the icon to choose a picture </a:t>
            </a:r>
            <a:r>
              <a:rPr kumimoji="0" lang="en-GB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or </a:t>
            </a:r>
            <a:br>
              <a:rPr kumimoji="0" lang="en-GB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</a:br>
            <a:r>
              <a:rPr kumimoji="0" lang="en-GB" alt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Reset the slide</a:t>
            </a:r>
            <a:r>
              <a:rPr kumimoji="0" lang="en-GB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To Reset: Right click on the slide thumbnail and select ‘reset slide’ or choose the ‘Reset’ button on the ‘Home’ ribbon </a:t>
            </a:r>
            <a:br>
              <a:rPr kumimoji="0" lang="en-GB" alt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</a:br>
            <a:r>
              <a:rPr kumimoji="0" lang="en-GB" alt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(next to the font choice box)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7C341D7-69D8-3842-A50A-2E9B115A3F7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972589"/>
            <a:ext cx="12192000" cy="2383309"/>
          </a:xfrm>
          <a:prstGeom prst="rect">
            <a:avLst/>
          </a:prstGeom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bg2">
                    <a:lumMod val="9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dirty="0"/>
              <a:t>Click icon to add picture</a:t>
            </a:r>
            <a:endParaRPr lang="en-GB" noProof="0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2D504AC1-9C81-2246-965B-E72757B3B8B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3412" y="4890521"/>
            <a:ext cx="6739007" cy="75461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6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>
              <a:spcBef>
                <a:spcPts val="300"/>
              </a:spcBef>
              <a:buFontTx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FontTx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FontTx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FontTx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8C27039-C761-9E49-8B46-A849EE04AC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auto">
          <a:xfrm>
            <a:off x="0" y="3300760"/>
            <a:ext cx="12192000" cy="1138237"/>
          </a:xfrm>
          <a:prstGeom prst="rect">
            <a:avLst/>
          </a:prstGeom>
          <a:solidFill>
            <a:srgbClr val="009344"/>
          </a:solidFill>
          <a:ln>
            <a:noFill/>
          </a:ln>
        </p:spPr>
        <p:txBody>
          <a:bodyPr lIns="612000" rIns="180000" anchor="ctr"/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Font typeface="Wingdings" panose="05000000000000000000" pitchFamily="2" charset="2"/>
              <a:buNone/>
              <a:defRPr lang="en-GB" sz="2800" b="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title slide</a:t>
            </a:r>
            <a:endParaRPr lang="en-GB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EF5DE0A-DD8D-48A1-ADE0-E86AF400399A}"/>
              </a:ext>
            </a:extLst>
          </p:cNvPr>
          <p:cNvCxnSpPr>
            <a:cxnSpLocks/>
          </p:cNvCxnSpPr>
          <p:nvPr userDrawn="1"/>
        </p:nvCxnSpPr>
        <p:spPr>
          <a:xfrm>
            <a:off x="-76200" y="939906"/>
            <a:ext cx="12344400" cy="9526"/>
          </a:xfrm>
          <a:prstGeom prst="line">
            <a:avLst/>
          </a:prstGeom>
          <a:ln w="57150">
            <a:solidFill>
              <a:srgbClr val="0093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3491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067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2 colum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5E0D50-31EF-CD42-B8A8-7010AE4EE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37666FC-7F7A-FC46-959A-78953E5FBBB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4419" y="1144590"/>
            <a:ext cx="5232399" cy="4794197"/>
          </a:xfrm>
          <a:prstGeom prst="rect">
            <a:avLst/>
          </a:prstGeom>
        </p:spPr>
        <p:txBody>
          <a:bodyPr rIns="36000" bIns="0"/>
          <a:lstStyle>
            <a:lvl1pPr marL="266700" indent="-266700">
              <a:buFont typeface="Wingdings" panose="05000000000000000000" pitchFamily="2" charset="2"/>
              <a:buChar char="§"/>
              <a:defRPr/>
            </a:lvl1pPr>
            <a:lvl2pPr marL="623888" indent="-266700">
              <a:buFont typeface="Wingdings" panose="05000000000000000000" pitchFamily="2" charset="2"/>
              <a:buChar char="§"/>
              <a:defRPr/>
            </a:lvl2pPr>
            <a:lvl3pPr marL="898525" indent="-274638">
              <a:buFont typeface="Wingdings" panose="05000000000000000000" pitchFamily="2" charset="2"/>
              <a:buChar char="§"/>
              <a:defRPr/>
            </a:lvl3pPr>
            <a:lvl4pPr marL="1163638" indent="-265113">
              <a:buFont typeface="Wingdings" panose="05000000000000000000" pitchFamily="2" charset="2"/>
              <a:buChar char="§"/>
              <a:defRPr/>
            </a:lvl4pPr>
            <a:lvl5pPr marL="1438275" indent="-274638"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E4A5A539-F4BE-1D44-9983-028A2660282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337302" y="1144590"/>
            <a:ext cx="5230284" cy="479419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483630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CA280-EF4B-484C-B1D1-12B5C90D1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4125CF2F-BB4F-2C48-A021-4272F7E4D51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4419" y="1144589"/>
            <a:ext cx="5232399" cy="4794081"/>
          </a:xfrm>
          <a:prstGeom prst="rect">
            <a:avLst/>
          </a:prstGeom>
        </p:spPr>
        <p:txBody>
          <a:bodyPr rIns="36000" bIns="0"/>
          <a:lstStyle>
            <a:lvl1pPr marL="266700" indent="-266700">
              <a:buFont typeface="Wingdings" panose="05000000000000000000" pitchFamily="2" charset="2"/>
              <a:buChar char="§"/>
              <a:defRPr/>
            </a:lvl1pPr>
            <a:lvl2pPr marL="623888" indent="-266700">
              <a:buFont typeface="Wingdings" panose="05000000000000000000" pitchFamily="2" charset="2"/>
              <a:buChar char="§"/>
              <a:defRPr/>
            </a:lvl2pPr>
            <a:lvl3pPr marL="898525" indent="-274638">
              <a:buFont typeface="Wingdings" panose="05000000000000000000" pitchFamily="2" charset="2"/>
              <a:buChar char="§"/>
              <a:defRPr/>
            </a:lvl3pPr>
            <a:lvl4pPr marL="1163638" indent="-265113">
              <a:buFont typeface="Wingdings" panose="05000000000000000000" pitchFamily="2" charset="2"/>
              <a:buChar char="§"/>
              <a:defRPr/>
            </a:lvl4pPr>
            <a:lvl5pPr marL="1438275" indent="-274638"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D66CD3C5-E4B5-114A-8108-23245E38AA5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337302" y="1144589"/>
            <a:ext cx="5230284" cy="22844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5F0F58CE-86F0-2A49-B41E-C2B3E18C1E4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37302" y="3548489"/>
            <a:ext cx="5230284" cy="239018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60669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CBDB3-1ED8-7442-A286-3FA601B2A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A206EA72-5C72-A74D-A57B-7CC4A013748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4419" y="1144589"/>
            <a:ext cx="5232399" cy="4813448"/>
          </a:xfrm>
          <a:prstGeom prst="rect">
            <a:avLst/>
          </a:prstGeom>
        </p:spPr>
        <p:txBody>
          <a:bodyPr rIns="36000" bIns="0"/>
          <a:lstStyle>
            <a:lvl1pPr marL="266700" indent="-266700">
              <a:buFont typeface="Wingdings" panose="05000000000000000000" pitchFamily="2" charset="2"/>
              <a:buChar char="§"/>
              <a:defRPr/>
            </a:lvl1pPr>
            <a:lvl2pPr marL="623888" indent="-266700">
              <a:buFont typeface="Wingdings" panose="05000000000000000000" pitchFamily="2" charset="2"/>
              <a:buChar char="§"/>
              <a:defRPr/>
            </a:lvl2pPr>
            <a:lvl3pPr marL="898525" indent="-274638">
              <a:buFont typeface="Wingdings" panose="05000000000000000000" pitchFamily="2" charset="2"/>
              <a:buChar char="§"/>
              <a:defRPr/>
            </a:lvl3pPr>
            <a:lvl4pPr marL="1163638" indent="-265113">
              <a:buFont typeface="Wingdings" panose="05000000000000000000" pitchFamily="2" charset="2"/>
              <a:buChar char="§"/>
              <a:defRPr/>
            </a:lvl4pPr>
            <a:lvl5pPr marL="1438275" indent="-274638"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5BD064-BB76-FB46-8D29-84D335A592A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35184" y="1144590"/>
            <a:ext cx="5232400" cy="4813447"/>
          </a:xfrm>
          <a:prstGeom prst="rect">
            <a:avLst/>
          </a:prstGeom>
        </p:spPr>
        <p:txBody>
          <a:bodyPr rIns="36000" bIns="0"/>
          <a:lstStyle>
            <a:lvl1pPr marL="266700" indent="-266700">
              <a:buFont typeface="Wingdings" panose="05000000000000000000" pitchFamily="2" charset="2"/>
              <a:buChar char="§"/>
              <a:defRPr/>
            </a:lvl1pPr>
            <a:lvl2pPr marL="623888" indent="-266700">
              <a:buFont typeface="Wingdings" panose="05000000000000000000" pitchFamily="2" charset="2"/>
              <a:buChar char="§"/>
              <a:defRPr/>
            </a:lvl2pPr>
            <a:lvl3pPr marL="898525" indent="-274638">
              <a:buFont typeface="Wingdings" panose="05000000000000000000" pitchFamily="2" charset="2"/>
              <a:buChar char="§"/>
              <a:defRPr/>
            </a:lvl3pPr>
            <a:lvl4pPr marL="1163638" indent="-265113">
              <a:buFont typeface="Wingdings" panose="05000000000000000000" pitchFamily="2" charset="2"/>
              <a:buChar char="§"/>
              <a:defRPr/>
            </a:lvl4pPr>
            <a:lvl5pPr marL="1438275" indent="-274638"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9070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8DEAB1-F7C1-1F4E-A210-7B1107FF3E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4750445-41DF-734C-82F2-5434BB05B0D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4420" y="1144589"/>
            <a:ext cx="3328455" cy="4813448"/>
          </a:xfrm>
          <a:prstGeom prst="rect">
            <a:avLst/>
          </a:prstGeom>
        </p:spPr>
        <p:txBody>
          <a:bodyPr rIns="36000" bIns="0"/>
          <a:lstStyle>
            <a:lvl1pPr marL="266700" indent="-266700">
              <a:buFont typeface="Wingdings" panose="05000000000000000000" pitchFamily="2" charset="2"/>
              <a:buChar char="§"/>
              <a:defRPr/>
            </a:lvl1pPr>
            <a:lvl2pPr marL="623888" indent="-266700">
              <a:buFont typeface="Wingdings" panose="05000000000000000000" pitchFamily="2" charset="2"/>
              <a:buChar char="§"/>
              <a:defRPr/>
            </a:lvl2pPr>
            <a:lvl3pPr marL="898525" indent="-274638">
              <a:buFont typeface="Wingdings" panose="05000000000000000000" pitchFamily="2" charset="2"/>
              <a:buChar char="§"/>
              <a:defRPr/>
            </a:lvl3pPr>
            <a:lvl4pPr marL="1163638" indent="-265113">
              <a:buFont typeface="Wingdings" panose="05000000000000000000" pitchFamily="2" charset="2"/>
              <a:buChar char="§"/>
              <a:defRPr/>
            </a:lvl4pPr>
            <a:lvl5pPr marL="1438275" indent="-274638"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2A37718-54CD-3840-A71C-F4500118459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432301" y="1144591"/>
            <a:ext cx="3327400" cy="4813446"/>
          </a:xfrm>
          <a:prstGeom prst="rect">
            <a:avLst/>
          </a:prstGeom>
        </p:spPr>
        <p:txBody>
          <a:bodyPr rIns="36000" bIns="0"/>
          <a:lstStyle>
            <a:lvl1pPr marL="266700" indent="-266700">
              <a:buFont typeface="Wingdings" panose="05000000000000000000" pitchFamily="2" charset="2"/>
              <a:buChar char="§"/>
              <a:defRPr/>
            </a:lvl1pPr>
            <a:lvl2pPr marL="623888" indent="-266700">
              <a:buFont typeface="Wingdings" panose="05000000000000000000" pitchFamily="2" charset="2"/>
              <a:buChar char="§"/>
              <a:defRPr/>
            </a:lvl2pPr>
            <a:lvl3pPr marL="898525" indent="-274638">
              <a:buFont typeface="Wingdings" panose="05000000000000000000" pitchFamily="2" charset="2"/>
              <a:buChar char="§"/>
              <a:defRPr/>
            </a:lvl3pPr>
            <a:lvl4pPr marL="1163638" indent="-265113">
              <a:buFont typeface="Wingdings" panose="05000000000000000000" pitchFamily="2" charset="2"/>
              <a:buChar char="§"/>
              <a:defRPr/>
            </a:lvl4pPr>
            <a:lvl5pPr marL="1438275" indent="-274638"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29CC18DB-E159-544B-963D-456D9079AED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35950" y="1144590"/>
            <a:ext cx="3331636" cy="4813447"/>
          </a:xfrm>
          <a:prstGeom prst="rect">
            <a:avLst/>
          </a:prstGeom>
        </p:spPr>
        <p:txBody>
          <a:bodyPr lIns="36000" rIns="0" bIns="0"/>
          <a:lstStyle>
            <a:lvl1pPr marL="266700" indent="-266700">
              <a:buFont typeface="Wingdings" panose="05000000000000000000" pitchFamily="2" charset="2"/>
              <a:buChar char="§"/>
              <a:defRPr/>
            </a:lvl1pPr>
            <a:lvl2pPr marL="623888" indent="-266700">
              <a:buFont typeface="Wingdings" panose="05000000000000000000" pitchFamily="2" charset="2"/>
              <a:buChar char="§"/>
              <a:defRPr/>
            </a:lvl2pPr>
            <a:lvl3pPr marL="898525" indent="-274638">
              <a:buFont typeface="Wingdings" panose="05000000000000000000" pitchFamily="2" charset="2"/>
              <a:buChar char="§"/>
              <a:defRPr/>
            </a:lvl3pPr>
            <a:lvl4pPr marL="1163638" indent="-265113">
              <a:buFont typeface="Wingdings" panose="05000000000000000000" pitchFamily="2" charset="2"/>
              <a:buChar char="§"/>
              <a:defRPr/>
            </a:lvl4pPr>
            <a:lvl5pPr marL="1438275" indent="-274638"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1382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8DEAB1-F7C1-1F4E-A210-7B1107FF3E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4750445-41DF-734C-82F2-5434BB05B0D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4420" y="1144589"/>
            <a:ext cx="3328455" cy="4723947"/>
          </a:xfrm>
          <a:prstGeom prst="rect">
            <a:avLst/>
          </a:prstGeom>
        </p:spPr>
        <p:txBody>
          <a:bodyPr lIns="0" rIns="0" bIns="0"/>
          <a:lstStyle>
            <a:lvl1pPr marL="266700" indent="-266700">
              <a:buFont typeface="Wingdings" panose="05000000000000000000" pitchFamily="2" charset="2"/>
              <a:buChar char="§"/>
              <a:defRPr/>
            </a:lvl1pPr>
            <a:lvl2pPr marL="623888" indent="-266700">
              <a:buFont typeface="Wingdings" panose="05000000000000000000" pitchFamily="2" charset="2"/>
              <a:buChar char="§"/>
              <a:defRPr/>
            </a:lvl2pPr>
            <a:lvl3pPr marL="898525" indent="-274638">
              <a:buFont typeface="Wingdings" panose="05000000000000000000" pitchFamily="2" charset="2"/>
              <a:buChar char="§"/>
              <a:defRPr/>
            </a:lvl3pPr>
            <a:lvl4pPr marL="1163638" indent="-265113">
              <a:buFont typeface="Wingdings" panose="05000000000000000000" pitchFamily="2" charset="2"/>
              <a:buChar char="§"/>
              <a:defRPr/>
            </a:lvl4pPr>
            <a:lvl5pPr marL="1438275" indent="-274638"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2A37718-54CD-3840-A71C-F4500118459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432301" y="1144590"/>
            <a:ext cx="3327400" cy="4723947"/>
          </a:xfrm>
          <a:prstGeom prst="rect">
            <a:avLst/>
          </a:prstGeom>
        </p:spPr>
        <p:txBody>
          <a:bodyPr lIns="0" rIns="0" bIns="0"/>
          <a:lstStyle>
            <a:lvl1pPr marL="266700" indent="-266700">
              <a:buFont typeface="Wingdings" panose="05000000000000000000" pitchFamily="2" charset="2"/>
              <a:buChar char="§"/>
              <a:defRPr/>
            </a:lvl1pPr>
            <a:lvl2pPr marL="623888" indent="-266700">
              <a:buFont typeface="Wingdings" panose="05000000000000000000" pitchFamily="2" charset="2"/>
              <a:buChar char="§"/>
              <a:defRPr/>
            </a:lvl2pPr>
            <a:lvl3pPr marL="898525" indent="-274638">
              <a:buFont typeface="Wingdings" panose="05000000000000000000" pitchFamily="2" charset="2"/>
              <a:buChar char="§"/>
              <a:defRPr/>
            </a:lvl3pPr>
            <a:lvl4pPr marL="1163638" indent="-265113">
              <a:buFont typeface="Wingdings" panose="05000000000000000000" pitchFamily="2" charset="2"/>
              <a:buChar char="§"/>
              <a:defRPr/>
            </a:lvl4pPr>
            <a:lvl5pPr marL="1438275" indent="-274638"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345C4A4C-6172-064B-A62A-8A2F2588DF0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235950" y="1144590"/>
            <a:ext cx="3332163" cy="472394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2183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2 images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8DEAB1-F7C1-1F4E-A210-7B1107FF3E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4750445-41DF-734C-82F2-5434BB05B0D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4420" y="1144589"/>
            <a:ext cx="3328455" cy="4860425"/>
          </a:xfrm>
          <a:prstGeom prst="rect">
            <a:avLst/>
          </a:prstGeom>
        </p:spPr>
        <p:txBody>
          <a:bodyPr lIns="0" rIns="0" bIns="0"/>
          <a:lstStyle>
            <a:lvl1pPr marL="266700" indent="-266700">
              <a:buFont typeface="Wingdings" panose="05000000000000000000" pitchFamily="2" charset="2"/>
              <a:buChar char="§"/>
              <a:defRPr/>
            </a:lvl1pPr>
            <a:lvl2pPr marL="623888" indent="-266700">
              <a:buFont typeface="Wingdings" panose="05000000000000000000" pitchFamily="2" charset="2"/>
              <a:buChar char="§"/>
              <a:defRPr/>
            </a:lvl2pPr>
            <a:lvl3pPr marL="898525" indent="-274638">
              <a:buFont typeface="Wingdings" panose="05000000000000000000" pitchFamily="2" charset="2"/>
              <a:buChar char="§"/>
              <a:defRPr/>
            </a:lvl3pPr>
            <a:lvl4pPr marL="1163638" indent="-265113">
              <a:buFont typeface="Wingdings" panose="05000000000000000000" pitchFamily="2" charset="2"/>
              <a:buChar char="§"/>
              <a:defRPr/>
            </a:lvl4pPr>
            <a:lvl5pPr marL="1438275" indent="-274638"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2A37718-54CD-3840-A71C-F4500118459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432301" y="1144591"/>
            <a:ext cx="3327400" cy="4860424"/>
          </a:xfrm>
          <a:prstGeom prst="rect">
            <a:avLst/>
          </a:prstGeom>
        </p:spPr>
        <p:txBody>
          <a:bodyPr lIns="0" rIns="0" bIns="0"/>
          <a:lstStyle>
            <a:lvl1pPr marL="266700" indent="-266700">
              <a:buFont typeface="Wingdings" panose="05000000000000000000" pitchFamily="2" charset="2"/>
              <a:buChar char="§"/>
              <a:defRPr/>
            </a:lvl1pPr>
            <a:lvl2pPr marL="623888" indent="-266700">
              <a:buFont typeface="Wingdings" panose="05000000000000000000" pitchFamily="2" charset="2"/>
              <a:buChar char="§"/>
              <a:defRPr/>
            </a:lvl2pPr>
            <a:lvl3pPr marL="898525" indent="-274638">
              <a:buFont typeface="Wingdings" panose="05000000000000000000" pitchFamily="2" charset="2"/>
              <a:buChar char="§"/>
              <a:defRPr/>
            </a:lvl3pPr>
            <a:lvl4pPr marL="1163638" indent="-265113">
              <a:buFont typeface="Wingdings" panose="05000000000000000000" pitchFamily="2" charset="2"/>
              <a:buChar char="§"/>
              <a:defRPr/>
            </a:lvl4pPr>
            <a:lvl5pPr marL="1438275" indent="-274638"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345C4A4C-6172-064B-A62A-8A2F2588DF0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235950" y="1144590"/>
            <a:ext cx="3332163" cy="24311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C9E3DB24-D01D-CC40-82DC-84519EA5CA7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35950" y="3739229"/>
            <a:ext cx="3332163" cy="226578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4245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plai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6D660EA9-5737-D747-AF85-423789FC4C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1907390"/>
            <a:ext cx="10515600" cy="1325563"/>
          </a:xfrm>
          <a:prstGeom prst="rect">
            <a:avLst/>
          </a:prstGeom>
        </p:spPr>
        <p:txBody>
          <a:bodyPr anchor="b" anchorCtr="0"/>
          <a:lstStyle>
            <a:lvl1pPr>
              <a:defRPr sz="28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divider title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D1FDC8-AA5D-D74A-87D8-0B1D4D6841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3429000"/>
            <a:ext cx="10515600" cy="1891439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5046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528">
          <p15:clr>
            <a:srgbClr val="FBAE40"/>
          </p15:clr>
        </p15:guide>
        <p15:guide id="2" orient="horz" pos="4176">
          <p15:clr>
            <a:srgbClr val="FBAE40"/>
          </p15:clr>
        </p15:guide>
        <p15:guide id="3" pos="384">
          <p15:clr>
            <a:srgbClr val="FBAE40"/>
          </p15:clr>
        </p15:guide>
        <p15:guide id="4" orient="horz" pos="3672">
          <p15:clr>
            <a:srgbClr val="FBAE40"/>
          </p15:clr>
        </p15:guide>
        <p15:guide id="5" pos="7296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inse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30">
            <a:extLst>
              <a:ext uri="{FF2B5EF4-FFF2-40B4-BE49-F238E27FC236}">
                <a16:creationId xmlns:a16="http://schemas.microsoft.com/office/drawing/2014/main" id="{450B2633-22FC-BB4E-9307-3EBE3FB673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450588" y="1"/>
            <a:ext cx="7741412" cy="56022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bg2"/>
              </a:buClr>
              <a:buSzTx/>
              <a:buFont typeface="Wingdings" pitchFamily="2" charset="2"/>
              <a:buNone/>
              <a:tabLst/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Click icon</a:t>
            </a:r>
            <a:endParaRPr lang="en-GB" noProof="0" dirty="0"/>
          </a:p>
        </p:txBody>
      </p:sp>
      <p:sp>
        <p:nvSpPr>
          <p:cNvPr id="13" name="Rectangle 36">
            <a:extLst>
              <a:ext uri="{FF2B5EF4-FFF2-40B4-BE49-F238E27FC236}">
                <a16:creationId xmlns:a16="http://schemas.microsoft.com/office/drawing/2014/main" id="{5C05532A-E4A3-D141-84BB-3ECD90C08AC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5602288"/>
            <a:ext cx="12192000" cy="1326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648000" tIns="0" rIns="180000" bIns="0" numCol="1" anchor="ctr" anchorCtr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tabLst>
                <a:tab pos="2330450" algn="l"/>
              </a:tabLst>
              <a:defRPr sz="1800" b="0" kern="1200" baseline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/>
              <a:t>Click to edit text</a:t>
            </a:r>
            <a:endParaRPr lang="en-GB" dirty="0"/>
          </a:p>
        </p:txBody>
      </p:sp>
      <p:sp>
        <p:nvSpPr>
          <p:cNvPr id="7" name="Rectangle 36">
            <a:extLst>
              <a:ext uri="{FF2B5EF4-FFF2-40B4-BE49-F238E27FC236}">
                <a16:creationId xmlns:a16="http://schemas.microsoft.com/office/drawing/2014/main" id="{584A61D4-C223-F84D-B0B6-586DEFAFED2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5602287"/>
            <a:ext cx="12192000" cy="12243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648000" tIns="0" rIns="180000" bIns="0" numCol="1" anchor="ctr" anchorCtr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tabLst>
                <a:tab pos="2330450" algn="l"/>
              </a:tabLst>
              <a:defRPr sz="1800" b="0" kern="1200" baseline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dirty="0"/>
              <a:t>Click to edit text</a:t>
            </a:r>
            <a:endParaRPr lang="en-GB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D20F4906-A87E-3D4F-A8CD-54161FB7C0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2328421"/>
            <a:ext cx="3826700" cy="904532"/>
          </a:xfrm>
          <a:prstGeom prst="rect">
            <a:avLst/>
          </a:prstGeom>
        </p:spPr>
        <p:txBody>
          <a:bodyPr anchor="b" anchorCtr="0"/>
          <a:lstStyle>
            <a:lvl1pPr>
              <a:defRPr sz="28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divider title</a:t>
            </a:r>
            <a:endParaRPr lang="en-US" dirty="0"/>
          </a:p>
        </p:txBody>
      </p:sp>
      <p:sp>
        <p:nvSpPr>
          <p:cNvPr id="14" name="TextBox 37">
            <a:extLst>
              <a:ext uri="{FF2B5EF4-FFF2-40B4-BE49-F238E27FC236}">
                <a16:creationId xmlns:a16="http://schemas.microsoft.com/office/drawing/2014/main" id="{C3178BAC-82DF-114B-AF54-826DC9C48CB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0502902" y="1716088"/>
            <a:ext cx="1536699" cy="1252907"/>
          </a:xfrm>
          <a:prstGeom prst="rect">
            <a:avLst/>
          </a:prstGeom>
          <a:solidFill>
            <a:srgbClr val="F5C4B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33" tIns="10795" rIns="18033" bIns="1079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Aft>
                <a:spcPts val="600"/>
              </a:spcAft>
              <a:defRPr/>
            </a:pPr>
            <a:r>
              <a:rPr lang="en-GB" altLang="en-US" sz="1000" dirty="0">
                <a:solidFill>
                  <a:schemeClr val="bg1"/>
                </a:solidFill>
                <a:cs typeface="Arial" charset="0"/>
              </a:rPr>
              <a:t>If you can read this </a:t>
            </a:r>
            <a:r>
              <a:rPr lang="en-GB" altLang="en-US" sz="1000" b="1" dirty="0">
                <a:solidFill>
                  <a:schemeClr val="bg1"/>
                </a:solidFill>
                <a:cs typeface="Arial" charset="0"/>
              </a:rPr>
              <a:t>Click on the icon to choose a picture </a:t>
            </a:r>
            <a:r>
              <a:rPr lang="en-GB" altLang="en-US" sz="1000" dirty="0">
                <a:solidFill>
                  <a:schemeClr val="bg1"/>
                </a:solidFill>
                <a:cs typeface="Arial" charset="0"/>
              </a:rPr>
              <a:t>or </a:t>
            </a:r>
            <a:br>
              <a:rPr lang="en-GB" altLang="en-US" sz="1000" dirty="0">
                <a:solidFill>
                  <a:schemeClr val="bg1"/>
                </a:solidFill>
                <a:cs typeface="Arial" charset="0"/>
              </a:rPr>
            </a:br>
            <a:r>
              <a:rPr lang="en-GB" altLang="en-US" sz="1000" b="1" dirty="0">
                <a:solidFill>
                  <a:schemeClr val="bg1"/>
                </a:solidFill>
                <a:cs typeface="Arial" charset="0"/>
              </a:rPr>
              <a:t>Reset the slide</a:t>
            </a:r>
            <a:r>
              <a:rPr lang="en-GB" altLang="en-US" sz="1000" dirty="0">
                <a:solidFill>
                  <a:schemeClr val="bg1"/>
                </a:solidFill>
                <a:cs typeface="Arial" charset="0"/>
              </a:rPr>
              <a:t>.</a:t>
            </a:r>
          </a:p>
          <a:p>
            <a:pPr algn="ctr" eaLnBrk="1" hangingPunct="1">
              <a:defRPr/>
            </a:pPr>
            <a:r>
              <a:rPr lang="en-GB" altLang="en-US" sz="700" dirty="0">
                <a:solidFill>
                  <a:schemeClr val="bg1"/>
                </a:solidFill>
                <a:cs typeface="Arial" charset="0"/>
              </a:rPr>
              <a:t>To Reset: Right click on the slide thumbnail and select ‘reset slide’ or choose the ‘Reset’ button on the ‘Home’ ribbon </a:t>
            </a:r>
            <a:br>
              <a:rPr lang="en-GB" altLang="en-US" sz="700" dirty="0">
                <a:solidFill>
                  <a:schemeClr val="bg1"/>
                </a:solidFill>
                <a:cs typeface="Arial" charset="0"/>
              </a:rPr>
            </a:br>
            <a:r>
              <a:rPr lang="en-GB" altLang="en-US" sz="700" dirty="0">
                <a:solidFill>
                  <a:schemeClr val="bg1"/>
                </a:solidFill>
                <a:cs typeface="Arial" charset="0"/>
              </a:rPr>
              <a:t>(next to the font choice box)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90DFAC21-9ED2-0448-B474-0F407158DC9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9" y="3429000"/>
            <a:ext cx="3826700" cy="1891439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0EBD773-5CC7-4B7A-8429-BD47B0F5E5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38943" y="6107006"/>
            <a:ext cx="1721565" cy="61370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BFE48D1-51C7-474F-B21D-B8176F527107}"/>
              </a:ext>
            </a:extLst>
          </p:cNvPr>
          <p:cNvSpPr txBox="1"/>
          <p:nvPr userDrawn="1"/>
        </p:nvSpPr>
        <p:spPr>
          <a:xfrm>
            <a:off x="523022" y="6382157"/>
            <a:ext cx="38577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934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Setting the standard in corrosion control</a:t>
            </a:r>
          </a:p>
        </p:txBody>
      </p:sp>
    </p:spTree>
    <p:extLst>
      <p:ext uri="{BB962C8B-B14F-4D97-AF65-F5344CB8AC3E}">
        <p14:creationId xmlns:p14="http://schemas.microsoft.com/office/powerpoint/2010/main" val="2133100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preset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36">
            <a:extLst>
              <a:ext uri="{FF2B5EF4-FFF2-40B4-BE49-F238E27FC236}">
                <a16:creationId xmlns:a16="http://schemas.microsoft.com/office/drawing/2014/main" id="{5C05532A-E4A3-D141-84BB-3ECD90C08AC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5602288"/>
            <a:ext cx="12192000" cy="1326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648000" tIns="0" rIns="180000" bIns="0" numCol="1" anchor="ctr" anchorCtr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tabLst>
                <a:tab pos="2330450" algn="l"/>
              </a:tabLst>
              <a:defRPr sz="1800" b="0" kern="1200" baseline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/>
              <a:t>Click to edit text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4C79096-C8B5-5946-838B-C9A68FD52BF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386353" y="-13063"/>
            <a:ext cx="5805647" cy="5615351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997D18E7-9406-7D45-A50F-5CD4D7D8A2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7" y="2328421"/>
            <a:ext cx="5181759" cy="904532"/>
          </a:xfrm>
          <a:prstGeom prst="rect">
            <a:avLst/>
          </a:prstGeom>
        </p:spPr>
        <p:txBody>
          <a:bodyPr anchor="b" anchorCtr="0"/>
          <a:lstStyle>
            <a:lvl1pPr>
              <a:defRPr sz="28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divider title</a:t>
            </a:r>
            <a:endParaRPr lang="en-US" dirty="0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8700AD3E-9768-AF44-8634-BA47B5EE820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3429000"/>
            <a:ext cx="5181759" cy="1891439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8D0CE5E-1F3E-43B2-8660-AA31F83EE45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38943" y="6107006"/>
            <a:ext cx="1721565" cy="61370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BBA84F8-61F3-41C7-A34C-9D46A1205C75}"/>
              </a:ext>
            </a:extLst>
          </p:cNvPr>
          <p:cNvSpPr txBox="1"/>
          <p:nvPr userDrawn="1"/>
        </p:nvSpPr>
        <p:spPr>
          <a:xfrm>
            <a:off x="523022" y="6382157"/>
            <a:ext cx="38577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934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Setting the standard in corrosion control</a:t>
            </a:r>
          </a:p>
        </p:txBody>
      </p:sp>
    </p:spTree>
    <p:extLst>
      <p:ext uri="{BB962C8B-B14F-4D97-AF65-F5344CB8AC3E}">
        <p14:creationId xmlns:p14="http://schemas.microsoft.com/office/powerpoint/2010/main" val="2506423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preset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8E10E8C-241D-2B4D-AD86-0B2C1AC319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48"/>
          <a:stretch/>
        </p:blipFill>
        <p:spPr>
          <a:xfrm rot="10800000">
            <a:off x="5212080" y="0"/>
            <a:ext cx="6979920" cy="5619776"/>
          </a:xfrm>
          <a:prstGeom prst="rect">
            <a:avLst/>
          </a:prstGeom>
        </p:spPr>
      </p:pic>
      <p:sp>
        <p:nvSpPr>
          <p:cNvPr id="7" name="Rectangle 36">
            <a:extLst>
              <a:ext uri="{FF2B5EF4-FFF2-40B4-BE49-F238E27FC236}">
                <a16:creationId xmlns:a16="http://schemas.microsoft.com/office/drawing/2014/main" id="{5C05532A-E4A3-D141-84BB-3ECD90C08AC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5602288"/>
            <a:ext cx="12192000" cy="1326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648000" tIns="0" rIns="180000" bIns="0" numCol="1" anchor="ctr" anchorCtr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tabLst>
                <a:tab pos="2330450" algn="l"/>
              </a:tabLst>
              <a:defRPr sz="1800" b="0" kern="1200" baseline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/>
              <a:t>Click to edit text</a:t>
            </a:r>
            <a:endParaRPr lang="en-GB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C1CA9626-F4F3-9D48-8E53-12A1CE2231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2328421"/>
            <a:ext cx="4268152" cy="904532"/>
          </a:xfrm>
          <a:prstGeom prst="rect">
            <a:avLst/>
          </a:prstGeom>
        </p:spPr>
        <p:txBody>
          <a:bodyPr anchor="b" anchorCtr="0"/>
          <a:lstStyle>
            <a:lvl1pPr>
              <a:defRPr sz="28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divider title</a:t>
            </a:r>
            <a:endParaRPr lang="en-US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0C772900-5CC7-D34D-B3B4-6E451EE6A79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3429000"/>
            <a:ext cx="4268151" cy="1891439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0A6484A-2FB1-4AFB-8C90-B986178F810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38943" y="6107006"/>
            <a:ext cx="1721565" cy="61370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846E0C8-55FE-47D0-8B40-FA56CB73963E}"/>
              </a:ext>
            </a:extLst>
          </p:cNvPr>
          <p:cNvSpPr txBox="1"/>
          <p:nvPr userDrawn="1"/>
        </p:nvSpPr>
        <p:spPr>
          <a:xfrm>
            <a:off x="523022" y="6382157"/>
            <a:ext cx="38577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934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Setting the standard in corrosion control</a:t>
            </a:r>
          </a:p>
        </p:txBody>
      </p:sp>
    </p:spTree>
    <p:extLst>
      <p:ext uri="{BB962C8B-B14F-4D97-AF65-F5344CB8AC3E}">
        <p14:creationId xmlns:p14="http://schemas.microsoft.com/office/powerpoint/2010/main" val="993492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ver_plai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7">
            <a:extLst>
              <a:ext uri="{FF2B5EF4-FFF2-40B4-BE49-F238E27FC236}">
                <a16:creationId xmlns:a16="http://schemas.microsoft.com/office/drawing/2014/main" id="{C3178BAC-82DF-114B-AF54-826DC9C48CB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0502902" y="1716088"/>
            <a:ext cx="1536699" cy="1252907"/>
          </a:xfrm>
          <a:prstGeom prst="rect">
            <a:avLst/>
          </a:prstGeom>
          <a:solidFill>
            <a:srgbClr val="F5C4B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33" tIns="10795" rIns="18033" bIns="1079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If you can read this </a:t>
            </a:r>
            <a:r>
              <a:rPr kumimoji="0" lang="en-GB" alt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Click on the icon to choose a picture </a:t>
            </a:r>
            <a:r>
              <a:rPr kumimoji="0" lang="en-GB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or </a:t>
            </a:r>
            <a:br>
              <a:rPr kumimoji="0" lang="en-GB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</a:br>
            <a:r>
              <a:rPr kumimoji="0" lang="en-GB" alt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Reset the slide</a:t>
            </a:r>
            <a:r>
              <a:rPr kumimoji="0" lang="en-GB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To Reset: Right click on the slide thumbnail and select ‘reset slide’ or choose the ‘Reset’ button on the ‘Home’ ribbon </a:t>
            </a:r>
            <a:br>
              <a:rPr kumimoji="0" lang="en-GB" alt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</a:br>
            <a:r>
              <a:rPr kumimoji="0" lang="en-GB" alt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(next to the font choice box)</a:t>
            </a:r>
          </a:p>
        </p:txBody>
      </p:sp>
      <p:sp>
        <p:nvSpPr>
          <p:cNvPr id="6" name="TextBox 38">
            <a:extLst>
              <a:ext uri="{FF2B5EF4-FFF2-40B4-BE49-F238E27FC236}">
                <a16:creationId xmlns:a16="http://schemas.microsoft.com/office/drawing/2014/main" id="{0A2E5778-7109-5D4A-96AC-20DACAA7856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71451" y="1716088"/>
            <a:ext cx="1536700" cy="1252907"/>
          </a:xfrm>
          <a:prstGeom prst="rect">
            <a:avLst/>
          </a:prstGeom>
          <a:solidFill>
            <a:srgbClr val="F5C4B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033" tIns="10795" rIns="18033" bIns="1079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If you can read this </a:t>
            </a:r>
            <a:r>
              <a:rPr kumimoji="0" lang="en-GB" alt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Click on the icon to choose a picture </a:t>
            </a:r>
            <a:r>
              <a:rPr kumimoji="0" lang="en-GB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or </a:t>
            </a:r>
            <a:br>
              <a:rPr kumimoji="0" lang="en-GB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</a:br>
            <a:r>
              <a:rPr kumimoji="0" lang="en-GB" alt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Reset the slide</a:t>
            </a:r>
            <a:r>
              <a:rPr kumimoji="0" lang="en-GB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To Reset: Right click on the slide thumbnail and select ‘reset slide’ or choose the ‘Reset’ button on the ‘Home’ ribbon </a:t>
            </a:r>
            <a:br>
              <a:rPr kumimoji="0" lang="en-GB" alt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</a:br>
            <a:r>
              <a:rPr kumimoji="0" lang="en-GB" alt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(next to the font choice box)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7C341D7-69D8-3842-A50A-2E9B115A3F7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972589"/>
            <a:ext cx="12192000" cy="2383309"/>
          </a:xfrm>
          <a:prstGeom prst="rect">
            <a:avLst/>
          </a:prstGeom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bg2">
                    <a:lumMod val="9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dirty="0"/>
              <a:t>Click icon to add picture</a:t>
            </a:r>
            <a:endParaRPr lang="en-GB" noProof="0" dirty="0"/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74D7AECA-446C-4031-9025-A43C5C37D2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26" b="25926"/>
          <a:stretch/>
        </p:blipFill>
        <p:spPr>
          <a:xfrm>
            <a:off x="0" y="944927"/>
            <a:ext cx="12192000" cy="2383309"/>
          </a:xfrm>
          <a:prstGeom prst="rect">
            <a:avLst/>
          </a:prstGeom>
        </p:spPr>
      </p:pic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2D504AC1-9C81-2246-965B-E72757B3B8B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3412" y="4890521"/>
            <a:ext cx="6739007" cy="75461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6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>
              <a:spcBef>
                <a:spcPts val="300"/>
              </a:spcBef>
              <a:buFontTx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FontTx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FontTx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FontTx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8C27039-C761-9E49-8B46-A849EE04AC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auto">
          <a:xfrm>
            <a:off x="0" y="3300760"/>
            <a:ext cx="12192000" cy="1138237"/>
          </a:xfrm>
          <a:prstGeom prst="rect">
            <a:avLst/>
          </a:prstGeom>
          <a:solidFill>
            <a:srgbClr val="009344"/>
          </a:solidFill>
          <a:ln>
            <a:noFill/>
          </a:ln>
        </p:spPr>
        <p:txBody>
          <a:bodyPr lIns="612000" rIns="180000" anchor="ctr"/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Font typeface="Wingdings" panose="05000000000000000000" pitchFamily="2" charset="2"/>
              <a:buNone/>
              <a:defRPr lang="en-GB" sz="2800" b="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title slide</a:t>
            </a:r>
            <a:endParaRPr lang="en-GB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182F938-59F7-400C-8C5E-C36D5EDC216A}"/>
              </a:ext>
            </a:extLst>
          </p:cNvPr>
          <p:cNvCxnSpPr>
            <a:cxnSpLocks/>
          </p:cNvCxnSpPr>
          <p:nvPr userDrawn="1"/>
        </p:nvCxnSpPr>
        <p:spPr>
          <a:xfrm>
            <a:off x="-76200" y="923280"/>
            <a:ext cx="12344400" cy="9526"/>
          </a:xfrm>
          <a:prstGeom prst="line">
            <a:avLst/>
          </a:prstGeom>
          <a:ln w="57150">
            <a:solidFill>
              <a:srgbClr val="0093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0030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067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_preset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8E10E8C-241D-2B4D-AD86-0B2C1AC319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6" r="7702"/>
          <a:stretch/>
        </p:blipFill>
        <p:spPr>
          <a:xfrm rot="10800000">
            <a:off x="5431536" y="-2"/>
            <a:ext cx="6757416" cy="5619775"/>
          </a:xfrm>
          <a:prstGeom prst="rect">
            <a:avLst/>
          </a:prstGeom>
        </p:spPr>
      </p:pic>
      <p:sp>
        <p:nvSpPr>
          <p:cNvPr id="7" name="Rectangle 36">
            <a:extLst>
              <a:ext uri="{FF2B5EF4-FFF2-40B4-BE49-F238E27FC236}">
                <a16:creationId xmlns:a16="http://schemas.microsoft.com/office/drawing/2014/main" id="{5C05532A-E4A3-D141-84BB-3ECD90C08AC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5602288"/>
            <a:ext cx="12192000" cy="1326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648000" tIns="0" rIns="180000" bIns="0" numCol="1" anchor="ctr" anchorCtr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tabLst>
                <a:tab pos="2330450" algn="l"/>
              </a:tabLst>
              <a:defRPr sz="1800" b="0" kern="1200" baseline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/>
              <a:t>Click to edit text</a:t>
            </a:r>
            <a:endParaRPr lang="en-GB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C1CA9626-F4F3-9D48-8E53-12A1CE2231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2328421"/>
            <a:ext cx="4579048" cy="904532"/>
          </a:xfrm>
          <a:prstGeom prst="rect">
            <a:avLst/>
          </a:prstGeom>
        </p:spPr>
        <p:txBody>
          <a:bodyPr anchor="b" anchorCtr="0"/>
          <a:lstStyle>
            <a:lvl1pPr>
              <a:defRPr sz="28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divider title</a:t>
            </a:r>
            <a:endParaRPr lang="en-US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0C772900-5CC7-D34D-B3B4-6E451EE6A79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3429000"/>
            <a:ext cx="4579047" cy="1891439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0A6484A-2FB1-4AFB-8C90-B986178F810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38943" y="6107006"/>
            <a:ext cx="1721565" cy="61370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846E0C8-55FE-47D0-8B40-FA56CB73963E}"/>
              </a:ext>
            </a:extLst>
          </p:cNvPr>
          <p:cNvSpPr txBox="1"/>
          <p:nvPr userDrawn="1"/>
        </p:nvSpPr>
        <p:spPr>
          <a:xfrm>
            <a:off x="523022" y="6382157"/>
            <a:ext cx="38577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934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Setting the standard in corrosion control</a:t>
            </a:r>
          </a:p>
        </p:txBody>
      </p:sp>
    </p:spTree>
    <p:extLst>
      <p:ext uri="{BB962C8B-B14F-4D97-AF65-F5344CB8AC3E}">
        <p14:creationId xmlns:p14="http://schemas.microsoft.com/office/powerpoint/2010/main" val="2795252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vider_preset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8E10E8C-241D-2B4D-AD86-0B2C1AC319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18021" y="0"/>
            <a:ext cx="6569323" cy="5619775"/>
          </a:xfrm>
          <a:prstGeom prst="rect">
            <a:avLst/>
          </a:prstGeom>
        </p:spPr>
      </p:pic>
      <p:sp>
        <p:nvSpPr>
          <p:cNvPr id="7" name="Rectangle 36">
            <a:extLst>
              <a:ext uri="{FF2B5EF4-FFF2-40B4-BE49-F238E27FC236}">
                <a16:creationId xmlns:a16="http://schemas.microsoft.com/office/drawing/2014/main" id="{5C05532A-E4A3-D141-84BB-3ECD90C08AC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5602288"/>
            <a:ext cx="12192000" cy="1326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648000" tIns="0" rIns="180000" bIns="0" numCol="1" anchor="ctr" anchorCtr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tabLst>
                <a:tab pos="2330450" algn="l"/>
              </a:tabLst>
              <a:defRPr sz="1800" b="0" kern="1200" baseline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/>
              <a:t>Click to edit text</a:t>
            </a:r>
            <a:endParaRPr lang="en-GB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C1CA9626-F4F3-9D48-8E53-12A1CE2231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2328421"/>
            <a:ext cx="4743640" cy="904532"/>
          </a:xfrm>
          <a:prstGeom prst="rect">
            <a:avLst/>
          </a:prstGeom>
        </p:spPr>
        <p:txBody>
          <a:bodyPr anchor="b" anchorCtr="0"/>
          <a:lstStyle>
            <a:lvl1pPr>
              <a:defRPr sz="28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divider title</a:t>
            </a:r>
            <a:endParaRPr lang="en-US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0C772900-5CC7-D34D-B3B4-6E451EE6A79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3429000"/>
            <a:ext cx="4743639" cy="1891439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0A6484A-2FB1-4AFB-8C90-B986178F810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38943" y="6107006"/>
            <a:ext cx="1721565" cy="61370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846E0C8-55FE-47D0-8B40-FA56CB73963E}"/>
              </a:ext>
            </a:extLst>
          </p:cNvPr>
          <p:cNvSpPr txBox="1"/>
          <p:nvPr userDrawn="1"/>
        </p:nvSpPr>
        <p:spPr>
          <a:xfrm>
            <a:off x="523022" y="6382157"/>
            <a:ext cx="38577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934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Setting the standard in corrosion control</a:t>
            </a:r>
          </a:p>
        </p:txBody>
      </p:sp>
    </p:spTree>
    <p:extLst>
      <p:ext uri="{BB962C8B-B14F-4D97-AF65-F5344CB8AC3E}">
        <p14:creationId xmlns:p14="http://schemas.microsoft.com/office/powerpoint/2010/main" val="1248825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_plai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>
            <a:extLst>
              <a:ext uri="{FF2B5EF4-FFF2-40B4-BE49-F238E27FC236}">
                <a16:creationId xmlns:a16="http://schemas.microsoft.com/office/drawing/2014/main" id="{77D9F3B1-982E-487C-92F3-14A837C9AFD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39" r="22039"/>
          <a:stretch/>
        </p:blipFill>
        <p:spPr bwMode="auto">
          <a:xfrm>
            <a:off x="-8824" y="956181"/>
            <a:ext cx="2621376" cy="1144619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8403113-03BD-4803-9F27-37CBA704997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4626"/>
          <a:stretch/>
        </p:blipFill>
        <p:spPr>
          <a:xfrm>
            <a:off x="-28919" y="2100761"/>
            <a:ext cx="2641472" cy="12316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48E87A5-B4AA-4546-BA06-6D3F81D079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10" r="6565"/>
          <a:stretch/>
        </p:blipFill>
        <p:spPr>
          <a:xfrm>
            <a:off x="9671279" y="956647"/>
            <a:ext cx="2549640" cy="2351327"/>
          </a:xfrm>
          <a:prstGeom prst="rect">
            <a:avLst/>
          </a:prstGeom>
        </p:spPr>
      </p:pic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2D504AC1-9C81-2246-965B-E72757B3B8B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3412" y="4890521"/>
            <a:ext cx="6739007" cy="75461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6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>
              <a:spcBef>
                <a:spcPts val="300"/>
              </a:spcBef>
              <a:buFontTx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FontTx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FontTx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FontTx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  <p:pic>
        <p:nvPicPr>
          <p:cNvPr id="7" name="Picture 3" descr="\\cmidc4\securecmi$\Pictures for LK\Jeff's Favorite Pictures\Best All Time Galvanized Tubercules.jpg">
            <a:extLst>
              <a:ext uri="{FF2B5EF4-FFF2-40B4-BE49-F238E27FC236}">
                <a16:creationId xmlns:a16="http://schemas.microsoft.com/office/drawing/2014/main" id="{ED367AFC-12CC-49BE-8BB1-5242ED45974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2861" y="940372"/>
            <a:ext cx="2375793" cy="2375793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C7069B16-3FFE-4A7A-A33C-2BA5415DA42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34" r="12434"/>
          <a:stretch/>
        </p:blipFill>
        <p:spPr bwMode="auto">
          <a:xfrm>
            <a:off x="4909515" y="967339"/>
            <a:ext cx="2453345" cy="23583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9D9BFED-E7AF-4AE1-93C8-69C62BA26D5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60918" y="949898"/>
            <a:ext cx="2338672" cy="2375794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1714A47-D9F8-45A0-B516-EEE1B1160E1C}"/>
              </a:ext>
            </a:extLst>
          </p:cNvPr>
          <p:cNvCxnSpPr>
            <a:cxnSpLocks/>
          </p:cNvCxnSpPr>
          <p:nvPr userDrawn="1"/>
        </p:nvCxnSpPr>
        <p:spPr>
          <a:xfrm>
            <a:off x="-76200" y="939906"/>
            <a:ext cx="12344400" cy="9526"/>
          </a:xfrm>
          <a:prstGeom prst="line">
            <a:avLst/>
          </a:prstGeom>
          <a:ln w="57150">
            <a:solidFill>
              <a:srgbClr val="0093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C8C27039-C761-9E49-8B46-A849EE04AC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auto">
          <a:xfrm>
            <a:off x="0" y="3300760"/>
            <a:ext cx="12192000" cy="1138237"/>
          </a:xfrm>
          <a:prstGeom prst="rect">
            <a:avLst/>
          </a:prstGeom>
          <a:solidFill>
            <a:srgbClr val="009344"/>
          </a:solidFill>
          <a:ln>
            <a:noFill/>
          </a:ln>
        </p:spPr>
        <p:txBody>
          <a:bodyPr lIns="612000" rIns="180000" anchor="ctr"/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Font typeface="Wingdings" panose="05000000000000000000" pitchFamily="2" charset="2"/>
              <a:buNone/>
              <a:defRPr lang="en-GB" sz="2800" b="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title slide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06148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067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ver_plai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05790ED0-BF88-4C53-9788-D62357390D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14" b="31214"/>
          <a:stretch/>
        </p:blipFill>
        <p:spPr>
          <a:xfrm>
            <a:off x="-76200" y="949531"/>
            <a:ext cx="12344400" cy="2489094"/>
          </a:xfrm>
          <a:prstGeom prst="rect">
            <a:avLst/>
          </a:prstGeom>
        </p:spPr>
      </p:pic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2D504AC1-9C81-2246-965B-E72757B3B8B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3412" y="4890521"/>
            <a:ext cx="6739007" cy="75461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6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>
              <a:spcBef>
                <a:spcPts val="300"/>
              </a:spcBef>
              <a:buFontTx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FontTx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FontTx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FontTx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1714A47-D9F8-45A0-B516-EEE1B1160E1C}"/>
              </a:ext>
            </a:extLst>
          </p:cNvPr>
          <p:cNvCxnSpPr>
            <a:cxnSpLocks/>
          </p:cNvCxnSpPr>
          <p:nvPr userDrawn="1"/>
        </p:nvCxnSpPr>
        <p:spPr>
          <a:xfrm>
            <a:off x="-76200" y="939906"/>
            <a:ext cx="12344400" cy="9526"/>
          </a:xfrm>
          <a:prstGeom prst="line">
            <a:avLst/>
          </a:prstGeom>
          <a:ln w="57150">
            <a:solidFill>
              <a:srgbClr val="0093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C8C27039-C761-9E49-8B46-A849EE04AC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auto">
          <a:xfrm>
            <a:off x="0" y="3300760"/>
            <a:ext cx="12192000" cy="1138237"/>
          </a:xfrm>
          <a:prstGeom prst="rect">
            <a:avLst/>
          </a:prstGeom>
          <a:solidFill>
            <a:srgbClr val="009344"/>
          </a:solidFill>
          <a:ln>
            <a:noFill/>
          </a:ln>
        </p:spPr>
        <p:txBody>
          <a:bodyPr lIns="612000" rIns="180000" anchor="ctr"/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Font typeface="Wingdings" panose="05000000000000000000" pitchFamily="2" charset="2"/>
              <a:buNone/>
              <a:defRPr lang="en-GB" sz="2800" b="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title slide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2566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067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ver_plai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95330D4-6414-4B7F-8F70-2B54EA730D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72" b="19472"/>
          <a:stretch/>
        </p:blipFill>
        <p:spPr>
          <a:xfrm>
            <a:off x="-51816" y="953578"/>
            <a:ext cx="12295632" cy="2479568"/>
          </a:xfrm>
          <a:prstGeom prst="rect">
            <a:avLst/>
          </a:prstGeom>
        </p:spPr>
      </p:pic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2D504AC1-9C81-2246-965B-E72757B3B8B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3412" y="4890521"/>
            <a:ext cx="6739007" cy="75461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6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>
              <a:spcBef>
                <a:spcPts val="300"/>
              </a:spcBef>
              <a:buFontTx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FontTx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FontTx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FontTx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1714A47-D9F8-45A0-B516-EEE1B1160E1C}"/>
              </a:ext>
            </a:extLst>
          </p:cNvPr>
          <p:cNvCxnSpPr>
            <a:cxnSpLocks/>
          </p:cNvCxnSpPr>
          <p:nvPr userDrawn="1"/>
        </p:nvCxnSpPr>
        <p:spPr>
          <a:xfrm>
            <a:off x="-76200" y="939906"/>
            <a:ext cx="12344400" cy="9526"/>
          </a:xfrm>
          <a:prstGeom prst="line">
            <a:avLst/>
          </a:prstGeom>
          <a:ln w="57150">
            <a:solidFill>
              <a:srgbClr val="0093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C8C27039-C761-9E49-8B46-A849EE04AC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auto">
          <a:xfrm>
            <a:off x="0" y="3300760"/>
            <a:ext cx="12192000" cy="1138237"/>
          </a:xfrm>
          <a:prstGeom prst="rect">
            <a:avLst/>
          </a:prstGeom>
          <a:solidFill>
            <a:srgbClr val="009344"/>
          </a:solidFill>
          <a:ln>
            <a:noFill/>
          </a:ln>
        </p:spPr>
        <p:txBody>
          <a:bodyPr lIns="612000" rIns="180000" anchor="ctr"/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Font typeface="Wingdings" panose="05000000000000000000" pitchFamily="2" charset="2"/>
              <a:buNone/>
              <a:defRPr lang="en-GB" sz="2800" b="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title slide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7985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067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ver_plai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95330D4-6414-4B7F-8F70-2B54EA730D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57" b="21157"/>
          <a:stretch/>
        </p:blipFill>
        <p:spPr>
          <a:xfrm>
            <a:off x="-51816" y="953578"/>
            <a:ext cx="12295632" cy="2479568"/>
          </a:xfrm>
          <a:prstGeom prst="rect">
            <a:avLst/>
          </a:prstGeom>
        </p:spPr>
      </p:pic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2D504AC1-9C81-2246-965B-E72757B3B8B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3412" y="4890521"/>
            <a:ext cx="6739007" cy="75461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6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>
              <a:spcBef>
                <a:spcPts val="300"/>
              </a:spcBef>
              <a:buFontTx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FontTx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FontTx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FontTx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1714A47-D9F8-45A0-B516-EEE1B1160E1C}"/>
              </a:ext>
            </a:extLst>
          </p:cNvPr>
          <p:cNvCxnSpPr>
            <a:cxnSpLocks/>
          </p:cNvCxnSpPr>
          <p:nvPr userDrawn="1"/>
        </p:nvCxnSpPr>
        <p:spPr>
          <a:xfrm>
            <a:off x="-76200" y="939906"/>
            <a:ext cx="12344400" cy="9526"/>
          </a:xfrm>
          <a:prstGeom prst="line">
            <a:avLst/>
          </a:prstGeom>
          <a:ln w="57150">
            <a:solidFill>
              <a:srgbClr val="0093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C8C27039-C761-9E49-8B46-A849EE04AC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auto">
          <a:xfrm>
            <a:off x="0" y="3300760"/>
            <a:ext cx="12192000" cy="1138237"/>
          </a:xfrm>
          <a:prstGeom prst="rect">
            <a:avLst/>
          </a:prstGeom>
          <a:solidFill>
            <a:srgbClr val="009344"/>
          </a:solidFill>
          <a:ln>
            <a:noFill/>
          </a:ln>
        </p:spPr>
        <p:txBody>
          <a:bodyPr lIns="612000" rIns="180000" anchor="ctr"/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Font typeface="Wingdings" panose="05000000000000000000" pitchFamily="2" charset="2"/>
              <a:buNone/>
              <a:defRPr lang="en-GB" sz="2800" b="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title slide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798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067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864BF-9B74-4649-8A42-EFCB8FAD70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56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1F926F-30BF-3647-BFEC-71649F3AF6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BF92293-7F9C-7949-AA0D-5CCC04EBE13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1151110"/>
            <a:ext cx="10958512" cy="4814887"/>
          </a:xfrm>
          <a:prstGeom prst="rect">
            <a:avLst/>
          </a:prstGeom>
        </p:spPr>
        <p:txBody>
          <a:bodyPr rIns="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9474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5568">
          <p15:clr>
            <a:srgbClr val="FBAE40"/>
          </p15:clr>
        </p15:guide>
        <p15:guide id="2" pos="2112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155DCB-5BDA-9F4A-85C0-0B13D45F96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A40F704F-322A-874C-843C-B6D72331E62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4419" y="1144590"/>
            <a:ext cx="7135282" cy="4833130"/>
          </a:xfrm>
          <a:prstGeom prst="rect">
            <a:avLst/>
          </a:prstGeom>
        </p:spPr>
        <p:txBody>
          <a:bodyPr rIns="0"/>
          <a:lstStyle>
            <a:lvl1pPr marL="266700" indent="-266700">
              <a:buFont typeface="Wingdings" panose="05000000000000000000" pitchFamily="2" charset="2"/>
              <a:buChar char="§"/>
              <a:defRPr/>
            </a:lvl1pPr>
            <a:lvl2pPr marL="623888" indent="-266700">
              <a:buFont typeface="Wingdings" panose="05000000000000000000" pitchFamily="2" charset="2"/>
              <a:buChar char="§"/>
              <a:defRPr/>
            </a:lvl2pPr>
            <a:lvl3pPr marL="898525" indent="-274638">
              <a:buFont typeface="Wingdings" panose="05000000000000000000" pitchFamily="2" charset="2"/>
              <a:buChar char="§"/>
              <a:defRPr/>
            </a:lvl3pPr>
            <a:lvl4pPr marL="1163638" indent="-265113">
              <a:buFont typeface="Wingdings" panose="05000000000000000000" pitchFamily="2" charset="2"/>
              <a:buChar char="§"/>
              <a:defRPr/>
            </a:lvl4pPr>
            <a:lvl5pPr marL="1438275" indent="-274638"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4CB34AD5-7D9E-0C42-80D7-3D57A7913D2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235950" y="1168100"/>
            <a:ext cx="3331636" cy="478460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668480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11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18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>
            <a:extLst>
              <a:ext uri="{FF2B5EF4-FFF2-40B4-BE49-F238E27FC236}">
                <a16:creationId xmlns:a16="http://schemas.microsoft.com/office/drawing/2014/main" id="{B0A3209C-8084-1F4B-AC90-168CB6F72799}"/>
              </a:ext>
            </a:extLst>
          </p:cNvPr>
          <p:cNvSpPr/>
          <p:nvPr userDrawn="1"/>
        </p:nvSpPr>
        <p:spPr>
          <a:xfrm>
            <a:off x="0" y="972590"/>
            <a:ext cx="12192000" cy="2456405"/>
          </a:xfrm>
          <a:prstGeom prst="rect">
            <a:avLst/>
          </a:prstGeom>
          <a:solidFill>
            <a:srgbClr val="E7E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DE2C872-9AE1-A948-AFED-D40AB4C4B0CD}"/>
              </a:ext>
            </a:extLst>
          </p:cNvPr>
          <p:cNvSpPr/>
          <p:nvPr userDrawn="1"/>
        </p:nvSpPr>
        <p:spPr>
          <a:xfrm>
            <a:off x="-1" y="1191757"/>
            <a:ext cx="12191997" cy="22420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39">
            <a:extLst>
              <a:ext uri="{FF2B5EF4-FFF2-40B4-BE49-F238E27FC236}">
                <a16:creationId xmlns:a16="http://schemas.microsoft.com/office/drawing/2014/main" id="{87FB3FCF-2D16-E34A-8171-CF529A4825B8}"/>
              </a:ext>
            </a:extLst>
          </p:cNvPr>
          <p:cNvGrpSpPr>
            <a:grpSpLocks/>
          </p:cNvGrpSpPr>
          <p:nvPr userDrawn="1"/>
        </p:nvGrpSpPr>
        <p:grpSpPr bwMode="white">
          <a:xfrm>
            <a:off x="-753534" y="10886"/>
            <a:ext cx="654051" cy="6865938"/>
            <a:chOff x="-565302" y="0"/>
            <a:chExt cx="490967" cy="6865432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C017888-AA7F-D044-8D54-A0BBEB3F4722}"/>
                </a:ext>
              </a:extLst>
            </p:cNvPr>
            <p:cNvSpPr/>
            <p:nvPr userDrawn="1"/>
          </p:nvSpPr>
          <p:spPr bwMode="white">
            <a:xfrm>
              <a:off x="-565302" y="0"/>
              <a:ext cx="490967" cy="6865432"/>
            </a:xfrm>
            <a:prstGeom prst="rect">
              <a:avLst/>
            </a:prstGeom>
            <a:solidFill>
              <a:srgbClr val="FFFFFF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6" name="Group 41">
              <a:extLst>
                <a:ext uri="{FF2B5EF4-FFF2-40B4-BE49-F238E27FC236}">
                  <a16:creationId xmlns:a16="http://schemas.microsoft.com/office/drawing/2014/main" id="{469CB5D6-68CA-2240-B145-27B124012DE0}"/>
                </a:ext>
              </a:extLst>
            </p:cNvPr>
            <p:cNvGrpSpPr>
              <a:grpSpLocks/>
            </p:cNvGrpSpPr>
            <p:nvPr userDrawn="1"/>
          </p:nvGrpSpPr>
          <p:grpSpPr bwMode="white">
            <a:xfrm>
              <a:off x="-307801" y="1143000"/>
              <a:ext cx="233465" cy="4572000"/>
              <a:chOff x="-361009" y="1143000"/>
              <a:chExt cx="286674" cy="4572000"/>
            </a:xfrm>
          </p:grpSpPr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39B064D5-692E-2C46-A146-F6FB6C39317C}"/>
                  </a:ext>
                </a:extLst>
              </p:cNvPr>
              <p:cNvCxnSpPr/>
              <p:nvPr userDrawn="1"/>
            </p:nvCxnSpPr>
            <p:spPr bwMode="white">
              <a:xfrm flipH="1">
                <a:off x="-361132" y="5714579"/>
                <a:ext cx="286798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44F19A85-9846-A24D-8615-3831721D156E}"/>
                  </a:ext>
                </a:extLst>
              </p:cNvPr>
              <p:cNvCxnSpPr/>
              <p:nvPr userDrawn="1"/>
            </p:nvCxnSpPr>
            <p:spPr bwMode="white">
              <a:xfrm flipH="1">
                <a:off x="-361132" y="4571663"/>
                <a:ext cx="286798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FE2C036E-2338-A247-96F5-BD90881B97F0}"/>
                  </a:ext>
                </a:extLst>
              </p:cNvPr>
              <p:cNvCxnSpPr/>
              <p:nvPr userDrawn="1"/>
            </p:nvCxnSpPr>
            <p:spPr bwMode="white">
              <a:xfrm flipH="1">
                <a:off x="-361132" y="2285832"/>
                <a:ext cx="286798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5A15FAB7-3D6C-C84B-A112-5DAD9B082541}"/>
                  </a:ext>
                </a:extLst>
              </p:cNvPr>
              <p:cNvCxnSpPr/>
              <p:nvPr userDrawn="1"/>
            </p:nvCxnSpPr>
            <p:spPr bwMode="white">
              <a:xfrm flipH="1">
                <a:off x="-361132" y="1142916"/>
                <a:ext cx="286798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" name="Group 28">
              <a:extLst>
                <a:ext uri="{FF2B5EF4-FFF2-40B4-BE49-F238E27FC236}">
                  <a16:creationId xmlns:a16="http://schemas.microsoft.com/office/drawing/2014/main" id="{2D6E6E9A-E77B-2B44-A92E-5B3FB9DE3D35}"/>
                </a:ext>
              </a:extLst>
            </p:cNvPr>
            <p:cNvGrpSpPr>
              <a:grpSpLocks/>
            </p:cNvGrpSpPr>
            <p:nvPr userDrawn="1"/>
          </p:nvGrpSpPr>
          <p:grpSpPr bwMode="white">
            <a:xfrm>
              <a:off x="-307801" y="0"/>
              <a:ext cx="233466" cy="6865432"/>
              <a:chOff x="-564989" y="0"/>
              <a:chExt cx="490654" cy="6865432"/>
            </a:xfrm>
          </p:grpSpPr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949C60FA-CBE1-0D4F-A4C9-8A2C7A69CAD5}"/>
                  </a:ext>
                </a:extLst>
              </p:cNvPr>
              <p:cNvCxnSpPr/>
              <p:nvPr userDrawn="1"/>
            </p:nvCxnSpPr>
            <p:spPr bwMode="white">
              <a:xfrm flipH="1">
                <a:off x="-361508" y="0"/>
                <a:ext cx="287173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0B8579F1-3659-3B44-B962-FBF29877F9C6}"/>
                  </a:ext>
                </a:extLst>
              </p:cNvPr>
              <p:cNvCxnSpPr/>
              <p:nvPr userDrawn="1"/>
            </p:nvCxnSpPr>
            <p:spPr bwMode="white">
              <a:xfrm flipH="1">
                <a:off x="-565199" y="0"/>
                <a:ext cx="490864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3A5FE861-575B-4A40-ADD4-3ABAF0944EB5}"/>
                  </a:ext>
                </a:extLst>
              </p:cNvPr>
              <p:cNvCxnSpPr/>
              <p:nvPr userDrawn="1"/>
            </p:nvCxnSpPr>
            <p:spPr bwMode="white">
              <a:xfrm flipH="1">
                <a:off x="-565199" y="1715962"/>
                <a:ext cx="490864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5D74A962-57D2-2145-9978-368B96B17440}"/>
                  </a:ext>
                </a:extLst>
              </p:cNvPr>
              <p:cNvCxnSpPr/>
              <p:nvPr userDrawn="1"/>
            </p:nvCxnSpPr>
            <p:spPr bwMode="white">
              <a:xfrm flipH="1">
                <a:off x="-565199" y="3433510"/>
                <a:ext cx="490864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3CDD9372-3613-EC43-B192-0DBEFDC3C8CD}"/>
                  </a:ext>
                </a:extLst>
              </p:cNvPr>
              <p:cNvCxnSpPr/>
              <p:nvPr userDrawn="1"/>
            </p:nvCxnSpPr>
            <p:spPr bwMode="white">
              <a:xfrm flipH="1">
                <a:off x="-565199" y="5149470"/>
                <a:ext cx="490864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6F24D522-43AD-6C40-8695-268C2DA61017}"/>
                  </a:ext>
                </a:extLst>
              </p:cNvPr>
              <p:cNvCxnSpPr/>
              <p:nvPr userDrawn="1"/>
            </p:nvCxnSpPr>
            <p:spPr bwMode="white">
              <a:xfrm flipH="1">
                <a:off x="-565199" y="6865432"/>
                <a:ext cx="490864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" name="TextBox 43">
              <a:extLst>
                <a:ext uri="{FF2B5EF4-FFF2-40B4-BE49-F238E27FC236}">
                  <a16:creationId xmlns:a16="http://schemas.microsoft.com/office/drawing/2014/main" id="{73459D46-83C6-9546-A017-C7832743A862}"/>
                </a:ext>
              </a:extLst>
            </p:cNvPr>
            <p:cNvSpPr txBox="1">
              <a:spLocks noChangeArrowheads="1"/>
            </p:cNvSpPr>
            <p:nvPr userDrawn="1"/>
          </p:nvSpPr>
          <p:spPr bwMode="white">
            <a:xfrm>
              <a:off x="-537022" y="1028624"/>
              <a:ext cx="246918" cy="215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800" b="0" i="0" u="none" strike="noStrike" kern="1200" cap="none" spc="0" normalizeH="0" baseline="0" noProof="0">
                  <a:ln>
                    <a:noFill/>
                  </a:ln>
                  <a:solidFill>
                    <a:srgbClr val="A6A6A6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1/6</a:t>
              </a:r>
            </a:p>
          </p:txBody>
        </p:sp>
        <p:sp>
          <p:nvSpPr>
            <p:cNvPr id="19" name="TextBox 44">
              <a:extLst>
                <a:ext uri="{FF2B5EF4-FFF2-40B4-BE49-F238E27FC236}">
                  <a16:creationId xmlns:a16="http://schemas.microsoft.com/office/drawing/2014/main" id="{15115D86-97C9-C848-A3C7-2D2522AF1F1B}"/>
                </a:ext>
              </a:extLst>
            </p:cNvPr>
            <p:cNvSpPr txBox="1">
              <a:spLocks noChangeArrowheads="1"/>
            </p:cNvSpPr>
            <p:nvPr userDrawn="1"/>
          </p:nvSpPr>
          <p:spPr bwMode="white">
            <a:xfrm>
              <a:off x="-537022" y="2182652"/>
              <a:ext cx="246918" cy="215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800" b="0" i="0" u="none" strike="noStrike" kern="1200" cap="none" spc="0" normalizeH="0" baseline="0" noProof="0">
                  <a:ln>
                    <a:noFill/>
                  </a:ln>
                  <a:solidFill>
                    <a:srgbClr val="A6A6A6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2/6</a:t>
              </a:r>
            </a:p>
          </p:txBody>
        </p:sp>
        <p:sp>
          <p:nvSpPr>
            <p:cNvPr id="20" name="TextBox 45">
              <a:extLst>
                <a:ext uri="{FF2B5EF4-FFF2-40B4-BE49-F238E27FC236}">
                  <a16:creationId xmlns:a16="http://schemas.microsoft.com/office/drawing/2014/main" id="{8F3AA9DD-BF7A-9545-A6FC-7E2CB157E91F}"/>
                </a:ext>
              </a:extLst>
            </p:cNvPr>
            <p:cNvSpPr txBox="1">
              <a:spLocks noChangeArrowheads="1"/>
            </p:cNvSpPr>
            <p:nvPr userDrawn="1"/>
          </p:nvSpPr>
          <p:spPr bwMode="white">
            <a:xfrm>
              <a:off x="-537022" y="4463721"/>
              <a:ext cx="246918" cy="215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800" b="0" i="0" u="none" strike="noStrike" kern="1200" cap="none" spc="0" normalizeH="0" baseline="0" noProof="0">
                  <a:ln>
                    <a:noFill/>
                  </a:ln>
                  <a:solidFill>
                    <a:srgbClr val="A6A6A6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4/6</a:t>
              </a:r>
            </a:p>
          </p:txBody>
        </p:sp>
        <p:sp>
          <p:nvSpPr>
            <p:cNvPr id="21" name="TextBox 46">
              <a:extLst>
                <a:ext uri="{FF2B5EF4-FFF2-40B4-BE49-F238E27FC236}">
                  <a16:creationId xmlns:a16="http://schemas.microsoft.com/office/drawing/2014/main" id="{94B8533D-95C5-6E46-B58D-151134CA41ED}"/>
                </a:ext>
              </a:extLst>
            </p:cNvPr>
            <p:cNvSpPr txBox="1">
              <a:spLocks noChangeArrowheads="1"/>
            </p:cNvSpPr>
            <p:nvPr userDrawn="1"/>
          </p:nvSpPr>
          <p:spPr bwMode="white">
            <a:xfrm>
              <a:off x="-537022" y="5601875"/>
              <a:ext cx="246918" cy="215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800" b="0" i="0" u="none" strike="noStrike" kern="1200" cap="none" spc="0" normalizeH="0" baseline="0" noProof="0">
                  <a:ln>
                    <a:noFill/>
                  </a:ln>
                  <a:solidFill>
                    <a:srgbClr val="A6A6A6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5/6</a:t>
              </a:r>
            </a:p>
          </p:txBody>
        </p:sp>
        <p:sp>
          <p:nvSpPr>
            <p:cNvPr id="22" name="TextBox 47">
              <a:extLst>
                <a:ext uri="{FF2B5EF4-FFF2-40B4-BE49-F238E27FC236}">
                  <a16:creationId xmlns:a16="http://schemas.microsoft.com/office/drawing/2014/main" id="{6F3B9FF5-F934-604A-A418-73391BE8AC70}"/>
                </a:ext>
              </a:extLst>
            </p:cNvPr>
            <p:cNvSpPr txBox="1">
              <a:spLocks noChangeArrowheads="1"/>
            </p:cNvSpPr>
            <p:nvPr userDrawn="1"/>
          </p:nvSpPr>
          <p:spPr bwMode="white">
            <a:xfrm>
              <a:off x="-537022" y="1611194"/>
              <a:ext cx="246918" cy="215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800" b="0" i="0" u="none" strike="noStrike" kern="1200" cap="none" spc="0" normalizeH="0" baseline="0" noProof="0">
                  <a:ln>
                    <a:noFill/>
                  </a:ln>
                  <a:solidFill>
                    <a:srgbClr val="A6A6A6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1/4</a:t>
              </a:r>
            </a:p>
          </p:txBody>
        </p:sp>
        <p:sp>
          <p:nvSpPr>
            <p:cNvPr id="23" name="TextBox 48">
              <a:extLst>
                <a:ext uri="{FF2B5EF4-FFF2-40B4-BE49-F238E27FC236}">
                  <a16:creationId xmlns:a16="http://schemas.microsoft.com/office/drawing/2014/main" id="{B42157E6-1FE2-B343-AE4C-7FEDA13FB0DC}"/>
                </a:ext>
              </a:extLst>
            </p:cNvPr>
            <p:cNvSpPr txBox="1">
              <a:spLocks noChangeArrowheads="1"/>
            </p:cNvSpPr>
            <p:nvPr userDrawn="1"/>
          </p:nvSpPr>
          <p:spPr bwMode="white">
            <a:xfrm>
              <a:off x="-537022" y="5049466"/>
              <a:ext cx="246918" cy="215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800" b="0" i="0" u="none" strike="noStrike" kern="1200" cap="none" spc="0" normalizeH="0" baseline="0" noProof="0">
                  <a:ln>
                    <a:noFill/>
                  </a:ln>
                  <a:solidFill>
                    <a:srgbClr val="A6A6A6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3/4</a:t>
              </a:r>
            </a:p>
          </p:txBody>
        </p:sp>
        <p:sp>
          <p:nvSpPr>
            <p:cNvPr id="24" name="TextBox 49">
              <a:extLst>
                <a:ext uri="{FF2B5EF4-FFF2-40B4-BE49-F238E27FC236}">
                  <a16:creationId xmlns:a16="http://schemas.microsoft.com/office/drawing/2014/main" id="{9C5A66B5-3071-084F-A92A-27834A05ACF5}"/>
                </a:ext>
              </a:extLst>
            </p:cNvPr>
            <p:cNvSpPr txBox="1">
              <a:spLocks noChangeArrowheads="1"/>
            </p:cNvSpPr>
            <p:nvPr userDrawn="1"/>
          </p:nvSpPr>
          <p:spPr bwMode="white">
            <a:xfrm>
              <a:off x="-537022" y="3338267"/>
              <a:ext cx="246918" cy="215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800" b="0" i="0" u="none" strike="noStrike" kern="1200" cap="none" spc="0" normalizeH="0" baseline="0" noProof="0">
                  <a:ln>
                    <a:noFill/>
                  </a:ln>
                  <a:solidFill>
                    <a:srgbClr val="A6A6A6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1/2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84B1B7FC-34BF-EC4F-95E3-3C2790E77D11}"/>
              </a:ext>
            </a:extLst>
          </p:cNvPr>
          <p:cNvGrpSpPr/>
          <p:nvPr userDrawn="1"/>
        </p:nvGrpSpPr>
        <p:grpSpPr bwMode="white">
          <a:xfrm>
            <a:off x="0" y="-288250"/>
            <a:ext cx="12192000" cy="233362"/>
            <a:chOff x="3" y="-325436"/>
            <a:chExt cx="9144000" cy="233362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9AF1AB7C-B261-F244-B8BB-64750E6034B4}"/>
                </a:ext>
              </a:extLst>
            </p:cNvPr>
            <p:cNvSpPr/>
            <p:nvPr userDrawn="1"/>
          </p:nvSpPr>
          <p:spPr bwMode="white">
            <a:xfrm rot="5400000">
              <a:off x="4455322" y="-4780754"/>
              <a:ext cx="233361" cy="9144000"/>
            </a:xfrm>
            <a:prstGeom prst="rect">
              <a:avLst/>
            </a:prstGeom>
            <a:solidFill>
              <a:srgbClr val="FFFFFF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709F2B40-CCBE-EA46-9DB0-D839A079F5EE}"/>
                </a:ext>
              </a:extLst>
            </p:cNvPr>
            <p:cNvCxnSpPr/>
            <p:nvPr userDrawn="1"/>
          </p:nvCxnSpPr>
          <p:spPr bwMode="white">
            <a:xfrm rot="16200000" flipH="1">
              <a:off x="351632" y="-208755"/>
              <a:ext cx="233362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EB6C7F8A-F487-BF4B-83AA-FFB976019621}"/>
                </a:ext>
              </a:extLst>
            </p:cNvPr>
            <p:cNvCxnSpPr/>
            <p:nvPr userDrawn="1"/>
          </p:nvCxnSpPr>
          <p:spPr bwMode="white">
            <a:xfrm rot="16200000" flipH="1">
              <a:off x="8559007" y="-208755"/>
              <a:ext cx="233362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1C2377F-688F-C74A-AE98-E5ED3276CA45}"/>
                </a:ext>
              </a:extLst>
            </p:cNvPr>
            <p:cNvCxnSpPr/>
            <p:nvPr userDrawn="1"/>
          </p:nvCxnSpPr>
          <p:spPr bwMode="white">
            <a:xfrm rot="16200000" flipH="1">
              <a:off x="4279900" y="-208755"/>
              <a:ext cx="233362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41B54A08-30FB-3A43-95EF-563101D6131A}"/>
                </a:ext>
              </a:extLst>
            </p:cNvPr>
            <p:cNvCxnSpPr/>
            <p:nvPr userDrawn="1"/>
          </p:nvCxnSpPr>
          <p:spPr bwMode="white">
            <a:xfrm rot="16200000" flipH="1">
              <a:off x="4637089" y="-208755"/>
              <a:ext cx="233362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" name="Picture Placeholder 30">
            <a:extLst>
              <a:ext uri="{FF2B5EF4-FFF2-40B4-BE49-F238E27FC236}">
                <a16:creationId xmlns:a16="http://schemas.microsoft.com/office/drawing/2014/main" id="{BA11E4B1-0BB3-804D-9C89-F7D7B5F04FC9}"/>
              </a:ext>
            </a:extLst>
          </p:cNvPr>
          <p:cNvSpPr txBox="1">
            <a:spLocks/>
          </p:cNvSpPr>
          <p:nvPr userDrawn="1"/>
        </p:nvSpPr>
        <p:spPr>
          <a:xfrm>
            <a:off x="0" y="1191757"/>
            <a:ext cx="12192000" cy="2237243"/>
          </a:xfrm>
          <a:prstGeom prst="rect">
            <a:avLst/>
          </a:prstGeom>
        </p:spPr>
        <p:txBody>
          <a:bodyPr rtlCol="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bg2"/>
              </a:buClr>
              <a:buSzTx/>
              <a:buFont typeface="Wingdings" pitchFamily="2" charset="2"/>
              <a:buNone/>
              <a:tabLst/>
              <a:defRPr sz="2800" kern="1200">
                <a:solidFill>
                  <a:schemeClr val="bg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E7E6E6"/>
              </a:buClr>
              <a:buSzTx/>
              <a:buFont typeface="Wingdings" pitchFamily="2" charset="2"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51BE15F0-0E00-4326-BD08-AF79217F5B8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3022" y="214157"/>
            <a:ext cx="1479743" cy="527500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71D0A882-6E83-4B74-B31B-28CA872E696F}"/>
              </a:ext>
            </a:extLst>
          </p:cNvPr>
          <p:cNvSpPr txBox="1"/>
          <p:nvPr userDrawn="1"/>
        </p:nvSpPr>
        <p:spPr>
          <a:xfrm>
            <a:off x="523022" y="6382157"/>
            <a:ext cx="38577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934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Setting the standard in corrosion control</a:t>
            </a:r>
          </a:p>
        </p:txBody>
      </p:sp>
      <p:pic>
        <p:nvPicPr>
          <p:cNvPr id="3" name="Picture 2" descr="A picture containing food, drawing&#10;&#10;Description automatically generated">
            <a:extLst>
              <a:ext uri="{FF2B5EF4-FFF2-40B4-BE49-F238E27FC236}">
                <a16:creationId xmlns:a16="http://schemas.microsoft.com/office/drawing/2014/main" id="{A8F1BF53-AFD1-403D-94A2-1ED18D224BF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15000"/>
          </a:blip>
          <a:stretch>
            <a:fillRect/>
          </a:stretch>
        </p:blipFill>
        <p:spPr>
          <a:xfrm>
            <a:off x="9908773" y="4745178"/>
            <a:ext cx="2044928" cy="1975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839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50" r:id="rId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">
          <p15:clr>
            <a:srgbClr val="F26B43"/>
          </p15:clr>
        </p15:guide>
        <p15:guide id="2" orient="horz" pos="2160">
          <p15:clr>
            <a:srgbClr val="F26B43"/>
          </p15:clr>
        </p15:guide>
        <p15:guide id="3" orient="horz" pos="648">
          <p15:clr>
            <a:srgbClr val="F26B43"/>
          </p15:clr>
        </p15:guide>
        <p15:guide id="4" pos="7296">
          <p15:clr>
            <a:srgbClr val="F26B43"/>
          </p15:clr>
        </p15:guide>
        <p15:guide id="5" orient="horz" pos="4176">
          <p15:clr>
            <a:srgbClr val="F26B43"/>
          </p15:clr>
        </p15:guide>
        <p15:guide id="6" orient="horz" pos="748">
          <p15:clr>
            <a:srgbClr val="F26B43"/>
          </p15:clr>
        </p15:guide>
        <p15:guide id="7" orient="horz" pos="288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>
            <a:extLst>
              <a:ext uri="{FF2B5EF4-FFF2-40B4-BE49-F238E27FC236}">
                <a16:creationId xmlns:a16="http://schemas.microsoft.com/office/drawing/2014/main" id="{A602D5B1-508F-674E-B965-178A8CC3C77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387667" y="6484096"/>
            <a:ext cx="359832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eaLnBrk="1" hangingPunct="1"/>
            <a:fld id="{5CFF3644-1C11-477C-A5D5-3A3BC5CE8122}" type="slidenum">
              <a:rPr lang="de-DE" sz="900" b="0" smtClean="0">
                <a:solidFill>
                  <a:srgbClr val="000000"/>
                </a:solidFill>
              </a:rPr>
              <a:pPr algn="l" eaLnBrk="1" hangingPunct="1"/>
              <a:t>‹#›</a:t>
            </a:fld>
            <a:endParaRPr lang="de-DE" sz="900" b="0" dirty="0">
              <a:solidFill>
                <a:srgbClr val="000000"/>
              </a:solidFill>
            </a:endParaRPr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DDF66C90-EDFA-3844-828B-689B336C879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24417" y="6536252"/>
            <a:ext cx="5004757" cy="107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>
            <a:lvl1pPr>
              <a:defRPr sz="1000" noProof="1" smtClean="0">
                <a:solidFill>
                  <a:schemeClr val="bg2"/>
                </a:solidFill>
                <a:latin typeface="Arial" charset="0"/>
              </a:defRPr>
            </a:lvl1pPr>
          </a:lstStyle>
          <a:p>
            <a:pPr algn="l">
              <a:lnSpc>
                <a:spcPct val="100000"/>
              </a:lnSpc>
              <a:spcBef>
                <a:spcPct val="0"/>
              </a:spcBef>
              <a:defRPr/>
            </a:pPr>
            <a:r>
              <a:rPr lang="en-US" altLang="en-US" sz="700" dirty="0">
                <a:solidFill>
                  <a:schemeClr val="bg1">
                    <a:lumMod val="50000"/>
                  </a:schemeClr>
                </a:solidFill>
              </a:rPr>
              <a:t>©2024 Engineered Corrosion Solutions, LLC  All Rights Reserved.  ECS, LLC  Proprietary Information</a:t>
            </a:r>
          </a:p>
        </p:txBody>
      </p:sp>
      <p:sp>
        <p:nvSpPr>
          <p:cNvPr id="16" name="Line 9">
            <a:extLst>
              <a:ext uri="{FF2B5EF4-FFF2-40B4-BE49-F238E27FC236}">
                <a16:creationId xmlns:a16="http://schemas.microsoft.com/office/drawing/2014/main" id="{58521FB2-0CB2-BF47-AFEC-0B9AF4CBED9B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624419" y="1052513"/>
            <a:ext cx="10943167" cy="0"/>
          </a:xfrm>
          <a:prstGeom prst="line">
            <a:avLst/>
          </a:prstGeom>
          <a:noFill/>
          <a:ln w="12700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7" name="Rectangle 17">
            <a:extLst>
              <a:ext uri="{FF2B5EF4-FFF2-40B4-BE49-F238E27FC236}">
                <a16:creationId xmlns:a16="http://schemas.microsoft.com/office/drawing/2014/main" id="{E2E08402-B44E-B54A-9675-C61819DA06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4418" y="188913"/>
            <a:ext cx="9284354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title (2 lines max)</a:t>
            </a:r>
            <a:endParaRPr lang="en-GB" altLang="en-US" dirty="0"/>
          </a:p>
        </p:txBody>
      </p:sp>
      <p:grpSp>
        <p:nvGrpSpPr>
          <p:cNvPr id="13" name="Group 39">
            <a:extLst>
              <a:ext uri="{FF2B5EF4-FFF2-40B4-BE49-F238E27FC236}">
                <a16:creationId xmlns:a16="http://schemas.microsoft.com/office/drawing/2014/main" id="{B83F17A9-706F-B145-8D21-6C3181EBF4FD}"/>
              </a:ext>
            </a:extLst>
          </p:cNvPr>
          <p:cNvGrpSpPr>
            <a:grpSpLocks/>
          </p:cNvGrpSpPr>
          <p:nvPr userDrawn="1"/>
        </p:nvGrpSpPr>
        <p:grpSpPr bwMode="white">
          <a:xfrm>
            <a:off x="-753534" y="0"/>
            <a:ext cx="654051" cy="6865938"/>
            <a:chOff x="-565302" y="0"/>
            <a:chExt cx="490967" cy="6865432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FEF4A2F-B0CB-9F4E-B1D0-607749098D1C}"/>
                </a:ext>
              </a:extLst>
            </p:cNvPr>
            <p:cNvSpPr/>
            <p:nvPr userDrawn="1"/>
          </p:nvSpPr>
          <p:spPr bwMode="white">
            <a:xfrm>
              <a:off x="-565302" y="0"/>
              <a:ext cx="490967" cy="6865432"/>
            </a:xfrm>
            <a:prstGeom prst="rect">
              <a:avLst/>
            </a:prstGeom>
            <a:solidFill>
              <a:srgbClr val="FFFFFF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grpSp>
          <p:nvGrpSpPr>
            <p:cNvPr id="20" name="Group 41">
              <a:extLst>
                <a:ext uri="{FF2B5EF4-FFF2-40B4-BE49-F238E27FC236}">
                  <a16:creationId xmlns:a16="http://schemas.microsoft.com/office/drawing/2014/main" id="{DFB46800-0C32-4D43-91CE-5927573DCC92}"/>
                </a:ext>
              </a:extLst>
            </p:cNvPr>
            <p:cNvGrpSpPr>
              <a:grpSpLocks/>
            </p:cNvGrpSpPr>
            <p:nvPr userDrawn="1"/>
          </p:nvGrpSpPr>
          <p:grpSpPr bwMode="white">
            <a:xfrm>
              <a:off x="-307801" y="1143000"/>
              <a:ext cx="233465" cy="4572000"/>
              <a:chOff x="-361009" y="1143000"/>
              <a:chExt cx="286674" cy="4572000"/>
            </a:xfrm>
          </p:grpSpPr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8AB8CE5F-1E38-4744-8729-75BBF1FBE38D}"/>
                  </a:ext>
                </a:extLst>
              </p:cNvPr>
              <p:cNvCxnSpPr/>
              <p:nvPr userDrawn="1"/>
            </p:nvCxnSpPr>
            <p:spPr bwMode="white">
              <a:xfrm flipH="1">
                <a:off x="-361132" y="5714579"/>
                <a:ext cx="286798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096F6C97-5049-9A48-9ACF-78B11B0AE77D}"/>
                  </a:ext>
                </a:extLst>
              </p:cNvPr>
              <p:cNvCxnSpPr/>
              <p:nvPr userDrawn="1"/>
            </p:nvCxnSpPr>
            <p:spPr bwMode="white">
              <a:xfrm flipH="1">
                <a:off x="-361132" y="4571663"/>
                <a:ext cx="286798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F0162DE6-1FCF-8748-95BB-50C489F3C71E}"/>
                  </a:ext>
                </a:extLst>
              </p:cNvPr>
              <p:cNvCxnSpPr/>
              <p:nvPr userDrawn="1"/>
            </p:nvCxnSpPr>
            <p:spPr bwMode="white">
              <a:xfrm flipH="1">
                <a:off x="-361132" y="2285832"/>
                <a:ext cx="286798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EDD3F589-0375-C44B-971D-767BF661076C}"/>
                  </a:ext>
                </a:extLst>
              </p:cNvPr>
              <p:cNvCxnSpPr/>
              <p:nvPr userDrawn="1"/>
            </p:nvCxnSpPr>
            <p:spPr bwMode="white">
              <a:xfrm flipH="1">
                <a:off x="-361132" y="1142916"/>
                <a:ext cx="286798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" name="Group 28">
              <a:extLst>
                <a:ext uri="{FF2B5EF4-FFF2-40B4-BE49-F238E27FC236}">
                  <a16:creationId xmlns:a16="http://schemas.microsoft.com/office/drawing/2014/main" id="{FE6DFAAD-217E-634D-9402-9B03780E32F2}"/>
                </a:ext>
              </a:extLst>
            </p:cNvPr>
            <p:cNvGrpSpPr>
              <a:grpSpLocks/>
            </p:cNvGrpSpPr>
            <p:nvPr userDrawn="1"/>
          </p:nvGrpSpPr>
          <p:grpSpPr bwMode="white">
            <a:xfrm>
              <a:off x="-307801" y="0"/>
              <a:ext cx="233466" cy="6865432"/>
              <a:chOff x="-564989" y="0"/>
              <a:chExt cx="490654" cy="6865432"/>
            </a:xfrm>
          </p:grpSpPr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A51074AE-3FE9-CF44-BD14-A9584ABFA68E}"/>
                  </a:ext>
                </a:extLst>
              </p:cNvPr>
              <p:cNvCxnSpPr/>
              <p:nvPr userDrawn="1"/>
            </p:nvCxnSpPr>
            <p:spPr bwMode="white">
              <a:xfrm flipH="1">
                <a:off x="-361508" y="0"/>
                <a:ext cx="287173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973ECC7B-F0E3-6542-8CA2-7C3B6D76B3E5}"/>
                  </a:ext>
                </a:extLst>
              </p:cNvPr>
              <p:cNvCxnSpPr/>
              <p:nvPr userDrawn="1"/>
            </p:nvCxnSpPr>
            <p:spPr bwMode="white">
              <a:xfrm flipH="1">
                <a:off x="-565199" y="0"/>
                <a:ext cx="490864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7A9892B6-C21E-7749-9246-408FC47AF7AB}"/>
                  </a:ext>
                </a:extLst>
              </p:cNvPr>
              <p:cNvCxnSpPr/>
              <p:nvPr userDrawn="1"/>
            </p:nvCxnSpPr>
            <p:spPr bwMode="white">
              <a:xfrm flipH="1">
                <a:off x="-565199" y="1715962"/>
                <a:ext cx="490864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C15B19BD-8A42-7142-A579-70A7C230FD29}"/>
                  </a:ext>
                </a:extLst>
              </p:cNvPr>
              <p:cNvCxnSpPr/>
              <p:nvPr userDrawn="1"/>
            </p:nvCxnSpPr>
            <p:spPr bwMode="white">
              <a:xfrm flipH="1">
                <a:off x="-565199" y="3433510"/>
                <a:ext cx="490864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80368309-E172-E043-9166-1FCF19C09C2F}"/>
                  </a:ext>
                </a:extLst>
              </p:cNvPr>
              <p:cNvCxnSpPr/>
              <p:nvPr userDrawn="1"/>
            </p:nvCxnSpPr>
            <p:spPr bwMode="white">
              <a:xfrm flipH="1">
                <a:off x="-565199" y="5149470"/>
                <a:ext cx="490864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AFF2438E-A6CC-2D43-A225-99717D02EF36}"/>
                  </a:ext>
                </a:extLst>
              </p:cNvPr>
              <p:cNvCxnSpPr/>
              <p:nvPr userDrawn="1"/>
            </p:nvCxnSpPr>
            <p:spPr bwMode="white">
              <a:xfrm flipH="1">
                <a:off x="-565199" y="6865432"/>
                <a:ext cx="490864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2" name="TextBox 43">
              <a:extLst>
                <a:ext uri="{FF2B5EF4-FFF2-40B4-BE49-F238E27FC236}">
                  <a16:creationId xmlns:a16="http://schemas.microsoft.com/office/drawing/2014/main" id="{820757EC-3D25-344B-B52D-FDE932E91598}"/>
                </a:ext>
              </a:extLst>
            </p:cNvPr>
            <p:cNvSpPr txBox="1">
              <a:spLocks noChangeArrowheads="1"/>
            </p:cNvSpPr>
            <p:nvPr userDrawn="1"/>
          </p:nvSpPr>
          <p:spPr bwMode="white">
            <a:xfrm>
              <a:off x="-537022" y="1028624"/>
              <a:ext cx="246918" cy="215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GB" altLang="en-US" sz="800">
                  <a:solidFill>
                    <a:srgbClr val="A6A6A6"/>
                  </a:solidFill>
                  <a:cs typeface="Arial" charset="0"/>
                </a:rPr>
                <a:t>1/6</a:t>
              </a:r>
            </a:p>
          </p:txBody>
        </p:sp>
        <p:sp>
          <p:nvSpPr>
            <p:cNvPr id="23" name="TextBox 44">
              <a:extLst>
                <a:ext uri="{FF2B5EF4-FFF2-40B4-BE49-F238E27FC236}">
                  <a16:creationId xmlns:a16="http://schemas.microsoft.com/office/drawing/2014/main" id="{C6AFDE34-6E6A-0048-A34F-32641542B203}"/>
                </a:ext>
              </a:extLst>
            </p:cNvPr>
            <p:cNvSpPr txBox="1">
              <a:spLocks noChangeArrowheads="1"/>
            </p:cNvSpPr>
            <p:nvPr userDrawn="1"/>
          </p:nvSpPr>
          <p:spPr bwMode="white">
            <a:xfrm>
              <a:off x="-537022" y="2182652"/>
              <a:ext cx="246918" cy="215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GB" altLang="en-US" sz="800">
                  <a:solidFill>
                    <a:srgbClr val="A6A6A6"/>
                  </a:solidFill>
                  <a:cs typeface="Arial" charset="0"/>
                </a:rPr>
                <a:t>2/6</a:t>
              </a:r>
            </a:p>
          </p:txBody>
        </p:sp>
        <p:sp>
          <p:nvSpPr>
            <p:cNvPr id="24" name="TextBox 45">
              <a:extLst>
                <a:ext uri="{FF2B5EF4-FFF2-40B4-BE49-F238E27FC236}">
                  <a16:creationId xmlns:a16="http://schemas.microsoft.com/office/drawing/2014/main" id="{918654D7-DA27-F540-83C9-AA6B6B4DA5F3}"/>
                </a:ext>
              </a:extLst>
            </p:cNvPr>
            <p:cNvSpPr txBox="1">
              <a:spLocks noChangeArrowheads="1"/>
            </p:cNvSpPr>
            <p:nvPr userDrawn="1"/>
          </p:nvSpPr>
          <p:spPr bwMode="white">
            <a:xfrm>
              <a:off x="-537022" y="4463721"/>
              <a:ext cx="246918" cy="215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GB" altLang="en-US" sz="800">
                  <a:solidFill>
                    <a:srgbClr val="A6A6A6"/>
                  </a:solidFill>
                  <a:cs typeface="Arial" charset="0"/>
                </a:rPr>
                <a:t>4/6</a:t>
              </a:r>
            </a:p>
          </p:txBody>
        </p:sp>
        <p:sp>
          <p:nvSpPr>
            <p:cNvPr id="25" name="TextBox 46">
              <a:extLst>
                <a:ext uri="{FF2B5EF4-FFF2-40B4-BE49-F238E27FC236}">
                  <a16:creationId xmlns:a16="http://schemas.microsoft.com/office/drawing/2014/main" id="{4A7C25E7-7C69-FD46-A905-5C3F2AF17845}"/>
                </a:ext>
              </a:extLst>
            </p:cNvPr>
            <p:cNvSpPr txBox="1">
              <a:spLocks noChangeArrowheads="1"/>
            </p:cNvSpPr>
            <p:nvPr userDrawn="1"/>
          </p:nvSpPr>
          <p:spPr bwMode="white">
            <a:xfrm>
              <a:off x="-537022" y="5601875"/>
              <a:ext cx="246918" cy="215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GB" altLang="en-US" sz="800">
                  <a:solidFill>
                    <a:srgbClr val="A6A6A6"/>
                  </a:solidFill>
                  <a:cs typeface="Arial" charset="0"/>
                </a:rPr>
                <a:t>5/6</a:t>
              </a:r>
            </a:p>
          </p:txBody>
        </p:sp>
        <p:sp>
          <p:nvSpPr>
            <p:cNvPr id="26" name="TextBox 47">
              <a:extLst>
                <a:ext uri="{FF2B5EF4-FFF2-40B4-BE49-F238E27FC236}">
                  <a16:creationId xmlns:a16="http://schemas.microsoft.com/office/drawing/2014/main" id="{3E26B6DD-E937-544E-9577-82C09C0662F7}"/>
                </a:ext>
              </a:extLst>
            </p:cNvPr>
            <p:cNvSpPr txBox="1">
              <a:spLocks noChangeArrowheads="1"/>
            </p:cNvSpPr>
            <p:nvPr userDrawn="1"/>
          </p:nvSpPr>
          <p:spPr bwMode="white">
            <a:xfrm>
              <a:off x="-537022" y="1611194"/>
              <a:ext cx="246918" cy="215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GB" altLang="en-US" sz="800">
                  <a:solidFill>
                    <a:srgbClr val="A6A6A6"/>
                  </a:solidFill>
                  <a:cs typeface="Arial" charset="0"/>
                </a:rPr>
                <a:t>1/4</a:t>
              </a:r>
            </a:p>
          </p:txBody>
        </p:sp>
        <p:sp>
          <p:nvSpPr>
            <p:cNvPr id="27" name="TextBox 48">
              <a:extLst>
                <a:ext uri="{FF2B5EF4-FFF2-40B4-BE49-F238E27FC236}">
                  <a16:creationId xmlns:a16="http://schemas.microsoft.com/office/drawing/2014/main" id="{C41AE0AD-4CF4-264E-8EB3-C8CABAFA4CDC}"/>
                </a:ext>
              </a:extLst>
            </p:cNvPr>
            <p:cNvSpPr txBox="1">
              <a:spLocks noChangeArrowheads="1"/>
            </p:cNvSpPr>
            <p:nvPr userDrawn="1"/>
          </p:nvSpPr>
          <p:spPr bwMode="white">
            <a:xfrm>
              <a:off x="-537022" y="5049466"/>
              <a:ext cx="246918" cy="215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GB" altLang="en-US" sz="800">
                  <a:solidFill>
                    <a:srgbClr val="A6A6A6"/>
                  </a:solidFill>
                  <a:cs typeface="Arial" charset="0"/>
                </a:rPr>
                <a:t>3/4</a:t>
              </a:r>
            </a:p>
          </p:txBody>
        </p:sp>
        <p:sp>
          <p:nvSpPr>
            <p:cNvPr id="28" name="TextBox 49">
              <a:extLst>
                <a:ext uri="{FF2B5EF4-FFF2-40B4-BE49-F238E27FC236}">
                  <a16:creationId xmlns:a16="http://schemas.microsoft.com/office/drawing/2014/main" id="{6196099D-3CC3-5D48-8F6A-83D71B5897EF}"/>
                </a:ext>
              </a:extLst>
            </p:cNvPr>
            <p:cNvSpPr txBox="1">
              <a:spLocks noChangeArrowheads="1"/>
            </p:cNvSpPr>
            <p:nvPr userDrawn="1"/>
          </p:nvSpPr>
          <p:spPr bwMode="white">
            <a:xfrm>
              <a:off x="-537022" y="3338267"/>
              <a:ext cx="246918" cy="215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GB" altLang="en-US" sz="800">
                  <a:solidFill>
                    <a:srgbClr val="A6A6A6"/>
                  </a:solidFill>
                  <a:cs typeface="Arial" charset="0"/>
                </a:rPr>
                <a:t>1/2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AAED1E7-1C6A-9645-B703-695B674908C0}"/>
              </a:ext>
            </a:extLst>
          </p:cNvPr>
          <p:cNvGrpSpPr/>
          <p:nvPr userDrawn="1"/>
        </p:nvGrpSpPr>
        <p:grpSpPr bwMode="white">
          <a:xfrm>
            <a:off x="4" y="-325436"/>
            <a:ext cx="12192000" cy="233362"/>
            <a:chOff x="3" y="-325436"/>
            <a:chExt cx="9144000" cy="233362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71118D78-B4EA-904A-B029-2670BA04EDEA}"/>
                </a:ext>
              </a:extLst>
            </p:cNvPr>
            <p:cNvSpPr/>
            <p:nvPr userDrawn="1"/>
          </p:nvSpPr>
          <p:spPr bwMode="white">
            <a:xfrm rot="5400000">
              <a:off x="4455322" y="-4780754"/>
              <a:ext cx="233361" cy="9144000"/>
            </a:xfrm>
            <a:prstGeom prst="rect">
              <a:avLst/>
            </a:prstGeom>
            <a:solidFill>
              <a:srgbClr val="FFFFFF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02426A89-0092-3D42-BF94-27C5D7AE72AD}"/>
                </a:ext>
              </a:extLst>
            </p:cNvPr>
            <p:cNvCxnSpPr/>
            <p:nvPr userDrawn="1"/>
          </p:nvCxnSpPr>
          <p:spPr bwMode="white">
            <a:xfrm rot="16200000" flipH="1">
              <a:off x="351632" y="-208755"/>
              <a:ext cx="233362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CA02DC45-87A6-7F44-90FC-36CFD1183384}"/>
                </a:ext>
              </a:extLst>
            </p:cNvPr>
            <p:cNvCxnSpPr/>
            <p:nvPr userDrawn="1"/>
          </p:nvCxnSpPr>
          <p:spPr bwMode="white">
            <a:xfrm rot="16200000" flipH="1">
              <a:off x="8559007" y="-208755"/>
              <a:ext cx="233362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28D89DB7-BA0C-3241-8B53-3B922E7E3C19}"/>
                </a:ext>
              </a:extLst>
            </p:cNvPr>
            <p:cNvCxnSpPr/>
            <p:nvPr userDrawn="1"/>
          </p:nvCxnSpPr>
          <p:spPr bwMode="white">
            <a:xfrm rot="16200000" flipH="1">
              <a:off x="4279900" y="-208755"/>
              <a:ext cx="233362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A41A9F1-8CC6-F543-A90B-85D505BC5313}"/>
                </a:ext>
              </a:extLst>
            </p:cNvPr>
            <p:cNvCxnSpPr/>
            <p:nvPr userDrawn="1"/>
          </p:nvCxnSpPr>
          <p:spPr bwMode="white">
            <a:xfrm rot="16200000" flipH="1">
              <a:off x="4637089" y="-208755"/>
              <a:ext cx="233362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6" name="Picture 45">
            <a:extLst>
              <a:ext uri="{FF2B5EF4-FFF2-40B4-BE49-F238E27FC236}">
                <a16:creationId xmlns:a16="http://schemas.microsoft.com/office/drawing/2014/main" id="{20AE1E22-E512-499D-AF58-F6DA3CDF073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1705" y="321244"/>
            <a:ext cx="1479743" cy="52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564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20">
          <p15:clr>
            <a:srgbClr val="F26B43"/>
          </p15:clr>
        </p15:guide>
        <p15:guide id="2" pos="3840">
          <p15:clr>
            <a:srgbClr val="F26B43"/>
          </p15:clr>
        </p15:guide>
        <p15:guide id="4" pos="384">
          <p15:clr>
            <a:srgbClr val="F26B43"/>
          </p15:clr>
        </p15:guide>
        <p15:guide id="5" pos="3696">
          <p15:clr>
            <a:srgbClr val="F26B43"/>
          </p15:clr>
        </p15:guide>
        <p15:guide id="6" pos="7296">
          <p15:clr>
            <a:srgbClr val="F26B43"/>
          </p15:clr>
        </p15:guide>
        <p15:guide id="7" pos="3984">
          <p15:clr>
            <a:srgbClr val="F26B43"/>
          </p15:clr>
        </p15:guide>
        <p15:guide id="8" orient="horz" pos="3600">
          <p15:clr>
            <a:srgbClr val="F26B43"/>
          </p15:clr>
        </p15:guide>
        <p15:guide id="9" orient="horz" pos="4200">
          <p15:clr>
            <a:srgbClr val="F26B43"/>
          </p15:clr>
        </p15:guide>
        <p15:guide id="10" pos="5568">
          <p15:clr>
            <a:srgbClr val="F26B43"/>
          </p15:clr>
        </p15:guide>
        <p15:guide id="11" pos="2112">
          <p15:clr>
            <a:srgbClr val="F26B43"/>
          </p15:clr>
        </p15:guide>
        <p15:guide id="12" pos="1958">
          <p15:clr>
            <a:srgbClr val="F26B43"/>
          </p15:clr>
        </p15:guide>
        <p15:guide id="13" pos="2256">
          <p15:clr>
            <a:srgbClr val="F26B43"/>
          </p15:clr>
        </p15:guide>
        <p15:guide id="14" pos="5448">
          <p15:clr>
            <a:srgbClr val="F26B43"/>
          </p15:clr>
        </p15:guide>
        <p15:guide id="15" pos="5712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A9ABA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BA5887-B1CC-224D-BE56-4B9F78DD4F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9A2CF1-F191-1D44-8B5B-0615DD3BCF71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36">
            <a:extLst>
              <a:ext uri="{FF2B5EF4-FFF2-40B4-BE49-F238E27FC236}">
                <a16:creationId xmlns:a16="http://schemas.microsoft.com/office/drawing/2014/main" id="{D7232395-ECEC-7742-BB8B-FEB4987D4C2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5602288"/>
            <a:ext cx="12192000" cy="1326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648000" tIns="0" rIns="180000" bIns="0" numCol="1" anchor="ctr" anchorCtr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tabLst>
                <a:tab pos="2330450" algn="l"/>
              </a:tabLst>
              <a:defRPr sz="1800" b="0" kern="1200" baseline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dirty="0"/>
              <a:t>Click to edit text</a:t>
            </a:r>
            <a:endParaRPr lang="en-GB" dirty="0"/>
          </a:p>
        </p:txBody>
      </p:sp>
      <p:grpSp>
        <p:nvGrpSpPr>
          <p:cNvPr id="20" name="Group 39">
            <a:extLst>
              <a:ext uri="{FF2B5EF4-FFF2-40B4-BE49-F238E27FC236}">
                <a16:creationId xmlns:a16="http://schemas.microsoft.com/office/drawing/2014/main" id="{7C2ADEF3-AED5-F24A-9080-220BB5146C3C}"/>
              </a:ext>
            </a:extLst>
          </p:cNvPr>
          <p:cNvGrpSpPr>
            <a:grpSpLocks/>
          </p:cNvGrpSpPr>
          <p:nvPr userDrawn="1"/>
        </p:nvGrpSpPr>
        <p:grpSpPr bwMode="white">
          <a:xfrm>
            <a:off x="-753534" y="0"/>
            <a:ext cx="654051" cy="6865938"/>
            <a:chOff x="-565302" y="0"/>
            <a:chExt cx="490967" cy="6865432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7F49A7B-C96A-8D4A-AF9C-2A141D61D002}"/>
                </a:ext>
              </a:extLst>
            </p:cNvPr>
            <p:cNvSpPr/>
            <p:nvPr userDrawn="1"/>
          </p:nvSpPr>
          <p:spPr bwMode="white">
            <a:xfrm>
              <a:off x="-565302" y="0"/>
              <a:ext cx="490967" cy="6865432"/>
            </a:xfrm>
            <a:prstGeom prst="rect">
              <a:avLst/>
            </a:prstGeom>
            <a:solidFill>
              <a:srgbClr val="FFFFFF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grpSp>
          <p:nvGrpSpPr>
            <p:cNvPr id="22" name="Group 41">
              <a:extLst>
                <a:ext uri="{FF2B5EF4-FFF2-40B4-BE49-F238E27FC236}">
                  <a16:creationId xmlns:a16="http://schemas.microsoft.com/office/drawing/2014/main" id="{F9752B48-8927-FB49-81E3-30492E50FB27}"/>
                </a:ext>
              </a:extLst>
            </p:cNvPr>
            <p:cNvGrpSpPr>
              <a:grpSpLocks/>
            </p:cNvGrpSpPr>
            <p:nvPr userDrawn="1"/>
          </p:nvGrpSpPr>
          <p:grpSpPr bwMode="white">
            <a:xfrm>
              <a:off x="-307801" y="1143000"/>
              <a:ext cx="233465" cy="4572000"/>
              <a:chOff x="-361009" y="1143000"/>
              <a:chExt cx="286674" cy="4572000"/>
            </a:xfrm>
          </p:grpSpPr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9878FC5B-0C30-FC43-8378-B8FADD754D1D}"/>
                  </a:ext>
                </a:extLst>
              </p:cNvPr>
              <p:cNvCxnSpPr/>
              <p:nvPr userDrawn="1"/>
            </p:nvCxnSpPr>
            <p:spPr bwMode="white">
              <a:xfrm flipH="1">
                <a:off x="-361132" y="5714579"/>
                <a:ext cx="286798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E60BB8CA-B191-124A-A08C-9AF390B132C9}"/>
                  </a:ext>
                </a:extLst>
              </p:cNvPr>
              <p:cNvCxnSpPr/>
              <p:nvPr userDrawn="1"/>
            </p:nvCxnSpPr>
            <p:spPr bwMode="white">
              <a:xfrm flipH="1">
                <a:off x="-361132" y="4571663"/>
                <a:ext cx="286798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EA72AD95-D209-554C-A42F-90B3CA723B7A}"/>
                  </a:ext>
                </a:extLst>
              </p:cNvPr>
              <p:cNvCxnSpPr/>
              <p:nvPr userDrawn="1"/>
            </p:nvCxnSpPr>
            <p:spPr bwMode="white">
              <a:xfrm flipH="1">
                <a:off x="-361132" y="2285832"/>
                <a:ext cx="286798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4AD2132A-275D-D248-971D-38EE586DFD4E}"/>
                  </a:ext>
                </a:extLst>
              </p:cNvPr>
              <p:cNvCxnSpPr/>
              <p:nvPr userDrawn="1"/>
            </p:nvCxnSpPr>
            <p:spPr bwMode="white">
              <a:xfrm flipH="1">
                <a:off x="-361132" y="1142916"/>
                <a:ext cx="286798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Group 28">
              <a:extLst>
                <a:ext uri="{FF2B5EF4-FFF2-40B4-BE49-F238E27FC236}">
                  <a16:creationId xmlns:a16="http://schemas.microsoft.com/office/drawing/2014/main" id="{62CEC358-0D27-7F40-A6BC-94A3903187D2}"/>
                </a:ext>
              </a:extLst>
            </p:cNvPr>
            <p:cNvGrpSpPr>
              <a:grpSpLocks/>
            </p:cNvGrpSpPr>
            <p:nvPr userDrawn="1"/>
          </p:nvGrpSpPr>
          <p:grpSpPr bwMode="white">
            <a:xfrm>
              <a:off x="-307801" y="0"/>
              <a:ext cx="233466" cy="6865432"/>
              <a:chOff x="-564989" y="0"/>
              <a:chExt cx="490654" cy="6865432"/>
            </a:xfrm>
          </p:grpSpPr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207254B9-F5FB-2549-ADF8-D3280D056AFE}"/>
                  </a:ext>
                </a:extLst>
              </p:cNvPr>
              <p:cNvCxnSpPr/>
              <p:nvPr userDrawn="1"/>
            </p:nvCxnSpPr>
            <p:spPr bwMode="white">
              <a:xfrm flipH="1">
                <a:off x="-361508" y="0"/>
                <a:ext cx="287173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A8A8C19A-1AC6-E842-84CE-27E3B8673822}"/>
                  </a:ext>
                </a:extLst>
              </p:cNvPr>
              <p:cNvCxnSpPr/>
              <p:nvPr userDrawn="1"/>
            </p:nvCxnSpPr>
            <p:spPr bwMode="white">
              <a:xfrm flipH="1">
                <a:off x="-565199" y="0"/>
                <a:ext cx="490864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D87A4AC0-745B-7548-B497-D3A32E4BB8BC}"/>
                  </a:ext>
                </a:extLst>
              </p:cNvPr>
              <p:cNvCxnSpPr/>
              <p:nvPr userDrawn="1"/>
            </p:nvCxnSpPr>
            <p:spPr bwMode="white">
              <a:xfrm flipH="1">
                <a:off x="-565199" y="1715962"/>
                <a:ext cx="490864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7D394953-88CB-704C-8291-F84ADC1FBB35}"/>
                  </a:ext>
                </a:extLst>
              </p:cNvPr>
              <p:cNvCxnSpPr/>
              <p:nvPr userDrawn="1"/>
            </p:nvCxnSpPr>
            <p:spPr bwMode="white">
              <a:xfrm flipH="1">
                <a:off x="-565199" y="3433510"/>
                <a:ext cx="490864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B26D7BF1-8398-C345-96FF-E407EEA7BCC6}"/>
                  </a:ext>
                </a:extLst>
              </p:cNvPr>
              <p:cNvCxnSpPr/>
              <p:nvPr userDrawn="1"/>
            </p:nvCxnSpPr>
            <p:spPr bwMode="white">
              <a:xfrm flipH="1">
                <a:off x="-565199" y="5149470"/>
                <a:ext cx="490864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C299532D-3AA5-2C4A-84EC-D42B2E74261D}"/>
                  </a:ext>
                </a:extLst>
              </p:cNvPr>
              <p:cNvCxnSpPr/>
              <p:nvPr userDrawn="1"/>
            </p:nvCxnSpPr>
            <p:spPr bwMode="white">
              <a:xfrm flipH="1">
                <a:off x="-565199" y="6865432"/>
                <a:ext cx="490864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4" name="TextBox 43">
              <a:extLst>
                <a:ext uri="{FF2B5EF4-FFF2-40B4-BE49-F238E27FC236}">
                  <a16:creationId xmlns:a16="http://schemas.microsoft.com/office/drawing/2014/main" id="{17E5DB21-7561-ED41-9B8A-D587DFC3CB69}"/>
                </a:ext>
              </a:extLst>
            </p:cNvPr>
            <p:cNvSpPr txBox="1">
              <a:spLocks noChangeArrowheads="1"/>
            </p:cNvSpPr>
            <p:nvPr userDrawn="1"/>
          </p:nvSpPr>
          <p:spPr bwMode="white">
            <a:xfrm>
              <a:off x="-537022" y="1028624"/>
              <a:ext cx="246918" cy="215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GB" altLang="en-US" sz="800">
                  <a:solidFill>
                    <a:srgbClr val="A6A6A6"/>
                  </a:solidFill>
                  <a:cs typeface="Arial" charset="0"/>
                </a:rPr>
                <a:t>1/6</a:t>
              </a:r>
            </a:p>
          </p:txBody>
        </p:sp>
        <p:sp>
          <p:nvSpPr>
            <p:cNvPr id="25" name="TextBox 44">
              <a:extLst>
                <a:ext uri="{FF2B5EF4-FFF2-40B4-BE49-F238E27FC236}">
                  <a16:creationId xmlns:a16="http://schemas.microsoft.com/office/drawing/2014/main" id="{22B6350F-5698-FD44-BFBB-018211FDDED4}"/>
                </a:ext>
              </a:extLst>
            </p:cNvPr>
            <p:cNvSpPr txBox="1">
              <a:spLocks noChangeArrowheads="1"/>
            </p:cNvSpPr>
            <p:nvPr userDrawn="1"/>
          </p:nvSpPr>
          <p:spPr bwMode="white">
            <a:xfrm>
              <a:off x="-537022" y="2182652"/>
              <a:ext cx="246918" cy="215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GB" altLang="en-US" sz="800">
                  <a:solidFill>
                    <a:srgbClr val="A6A6A6"/>
                  </a:solidFill>
                  <a:cs typeface="Arial" charset="0"/>
                </a:rPr>
                <a:t>2/6</a:t>
              </a:r>
            </a:p>
          </p:txBody>
        </p:sp>
        <p:sp>
          <p:nvSpPr>
            <p:cNvPr id="26" name="TextBox 45">
              <a:extLst>
                <a:ext uri="{FF2B5EF4-FFF2-40B4-BE49-F238E27FC236}">
                  <a16:creationId xmlns:a16="http://schemas.microsoft.com/office/drawing/2014/main" id="{B4FEB228-0A7E-5B40-B493-3FB581A9F7FF}"/>
                </a:ext>
              </a:extLst>
            </p:cNvPr>
            <p:cNvSpPr txBox="1">
              <a:spLocks noChangeArrowheads="1"/>
            </p:cNvSpPr>
            <p:nvPr userDrawn="1"/>
          </p:nvSpPr>
          <p:spPr bwMode="white">
            <a:xfrm>
              <a:off x="-537022" y="4463721"/>
              <a:ext cx="246918" cy="215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GB" altLang="en-US" sz="800">
                  <a:solidFill>
                    <a:srgbClr val="A6A6A6"/>
                  </a:solidFill>
                  <a:cs typeface="Arial" charset="0"/>
                </a:rPr>
                <a:t>4/6</a:t>
              </a:r>
            </a:p>
          </p:txBody>
        </p:sp>
        <p:sp>
          <p:nvSpPr>
            <p:cNvPr id="27" name="TextBox 46">
              <a:extLst>
                <a:ext uri="{FF2B5EF4-FFF2-40B4-BE49-F238E27FC236}">
                  <a16:creationId xmlns:a16="http://schemas.microsoft.com/office/drawing/2014/main" id="{2E03B67E-9FA6-5C4F-BB72-9CED11F5F767}"/>
                </a:ext>
              </a:extLst>
            </p:cNvPr>
            <p:cNvSpPr txBox="1">
              <a:spLocks noChangeArrowheads="1"/>
            </p:cNvSpPr>
            <p:nvPr userDrawn="1"/>
          </p:nvSpPr>
          <p:spPr bwMode="white">
            <a:xfrm>
              <a:off x="-537022" y="5601875"/>
              <a:ext cx="246918" cy="215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GB" altLang="en-US" sz="800">
                  <a:solidFill>
                    <a:srgbClr val="A6A6A6"/>
                  </a:solidFill>
                  <a:cs typeface="Arial" charset="0"/>
                </a:rPr>
                <a:t>5/6</a:t>
              </a:r>
            </a:p>
          </p:txBody>
        </p:sp>
        <p:sp>
          <p:nvSpPr>
            <p:cNvPr id="28" name="TextBox 47">
              <a:extLst>
                <a:ext uri="{FF2B5EF4-FFF2-40B4-BE49-F238E27FC236}">
                  <a16:creationId xmlns:a16="http://schemas.microsoft.com/office/drawing/2014/main" id="{101F948F-C9F4-FA49-AB76-EA3F3E6790F9}"/>
                </a:ext>
              </a:extLst>
            </p:cNvPr>
            <p:cNvSpPr txBox="1">
              <a:spLocks noChangeArrowheads="1"/>
            </p:cNvSpPr>
            <p:nvPr userDrawn="1"/>
          </p:nvSpPr>
          <p:spPr bwMode="white">
            <a:xfrm>
              <a:off x="-537022" y="1611194"/>
              <a:ext cx="246918" cy="215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GB" altLang="en-US" sz="800">
                  <a:solidFill>
                    <a:srgbClr val="A6A6A6"/>
                  </a:solidFill>
                  <a:cs typeface="Arial" charset="0"/>
                </a:rPr>
                <a:t>1/4</a:t>
              </a:r>
            </a:p>
          </p:txBody>
        </p:sp>
        <p:sp>
          <p:nvSpPr>
            <p:cNvPr id="29" name="TextBox 48">
              <a:extLst>
                <a:ext uri="{FF2B5EF4-FFF2-40B4-BE49-F238E27FC236}">
                  <a16:creationId xmlns:a16="http://schemas.microsoft.com/office/drawing/2014/main" id="{4E8CD14B-7EA1-C34B-A48D-3D739F907FF5}"/>
                </a:ext>
              </a:extLst>
            </p:cNvPr>
            <p:cNvSpPr txBox="1">
              <a:spLocks noChangeArrowheads="1"/>
            </p:cNvSpPr>
            <p:nvPr userDrawn="1"/>
          </p:nvSpPr>
          <p:spPr bwMode="white">
            <a:xfrm>
              <a:off x="-537022" y="5049466"/>
              <a:ext cx="246918" cy="215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GB" altLang="en-US" sz="800">
                  <a:solidFill>
                    <a:srgbClr val="A6A6A6"/>
                  </a:solidFill>
                  <a:cs typeface="Arial" charset="0"/>
                </a:rPr>
                <a:t>3/4</a:t>
              </a:r>
            </a:p>
          </p:txBody>
        </p:sp>
        <p:sp>
          <p:nvSpPr>
            <p:cNvPr id="30" name="TextBox 49">
              <a:extLst>
                <a:ext uri="{FF2B5EF4-FFF2-40B4-BE49-F238E27FC236}">
                  <a16:creationId xmlns:a16="http://schemas.microsoft.com/office/drawing/2014/main" id="{0E3BA14E-2FA6-994C-965D-2DF0DB4FBF65}"/>
                </a:ext>
              </a:extLst>
            </p:cNvPr>
            <p:cNvSpPr txBox="1">
              <a:spLocks noChangeArrowheads="1"/>
            </p:cNvSpPr>
            <p:nvPr userDrawn="1"/>
          </p:nvSpPr>
          <p:spPr bwMode="white">
            <a:xfrm>
              <a:off x="-537022" y="3338267"/>
              <a:ext cx="246918" cy="215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GB" altLang="en-US" sz="800">
                  <a:solidFill>
                    <a:srgbClr val="A6A6A6"/>
                  </a:solidFill>
                  <a:cs typeface="Arial" charset="0"/>
                </a:rPr>
                <a:t>1/2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F5569FB-C6D4-8049-ABC5-8A42F5A13528}"/>
              </a:ext>
            </a:extLst>
          </p:cNvPr>
          <p:cNvGrpSpPr/>
          <p:nvPr userDrawn="1"/>
        </p:nvGrpSpPr>
        <p:grpSpPr bwMode="white">
          <a:xfrm>
            <a:off x="4" y="-325436"/>
            <a:ext cx="12192000" cy="233362"/>
            <a:chOff x="3" y="-325436"/>
            <a:chExt cx="9144000" cy="233362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8B246150-D61A-9C40-80ED-53D583097E25}"/>
                </a:ext>
              </a:extLst>
            </p:cNvPr>
            <p:cNvSpPr/>
            <p:nvPr userDrawn="1"/>
          </p:nvSpPr>
          <p:spPr bwMode="white">
            <a:xfrm rot="5400000">
              <a:off x="4455322" y="-4780754"/>
              <a:ext cx="233361" cy="9144000"/>
            </a:xfrm>
            <a:prstGeom prst="rect">
              <a:avLst/>
            </a:prstGeom>
            <a:solidFill>
              <a:srgbClr val="FFFFFF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0D8C8548-1891-E646-A224-E97E87751F24}"/>
                </a:ext>
              </a:extLst>
            </p:cNvPr>
            <p:cNvCxnSpPr/>
            <p:nvPr userDrawn="1"/>
          </p:nvCxnSpPr>
          <p:spPr bwMode="white">
            <a:xfrm rot="16200000" flipH="1">
              <a:off x="351632" y="-208755"/>
              <a:ext cx="233362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6709E785-8CC9-A440-A36E-1F1D8A31DF68}"/>
                </a:ext>
              </a:extLst>
            </p:cNvPr>
            <p:cNvCxnSpPr/>
            <p:nvPr userDrawn="1"/>
          </p:nvCxnSpPr>
          <p:spPr bwMode="white">
            <a:xfrm rot="16200000" flipH="1">
              <a:off x="8559007" y="-208755"/>
              <a:ext cx="233362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925D9DE4-3CF3-2F42-8D92-D3CBB35A6831}"/>
                </a:ext>
              </a:extLst>
            </p:cNvPr>
            <p:cNvCxnSpPr/>
            <p:nvPr userDrawn="1"/>
          </p:nvCxnSpPr>
          <p:spPr bwMode="white">
            <a:xfrm rot="16200000" flipH="1">
              <a:off x="4279900" y="-208755"/>
              <a:ext cx="233362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69130B96-CFDB-7E48-B917-ADECCBB57506}"/>
                </a:ext>
              </a:extLst>
            </p:cNvPr>
            <p:cNvCxnSpPr/>
            <p:nvPr userDrawn="1"/>
          </p:nvCxnSpPr>
          <p:spPr bwMode="white">
            <a:xfrm rot="16200000" flipH="1">
              <a:off x="4637089" y="-208755"/>
              <a:ext cx="233362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272327FB-832A-4D82-9BF8-515BE1E53CD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7692" y="424046"/>
            <a:ext cx="527500" cy="527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C58C53B-921F-4C51-A836-A658AD4E5199}"/>
              </a:ext>
            </a:extLst>
          </p:cNvPr>
          <p:cNvSpPr txBox="1"/>
          <p:nvPr userDrawn="1"/>
        </p:nvSpPr>
        <p:spPr>
          <a:xfrm>
            <a:off x="523022" y="6382157"/>
            <a:ext cx="38577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934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Setting the standard in corrosion control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9DEDE7C-9840-4C87-AC74-6DD97F26DDF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38943" y="6107006"/>
            <a:ext cx="1721565" cy="613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321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528">
          <p15:clr>
            <a:srgbClr val="F26B43"/>
          </p15:clr>
        </p15:guide>
        <p15:guide id="2" pos="384">
          <p15:clr>
            <a:srgbClr val="F26B43"/>
          </p15:clr>
        </p15:guide>
        <p15:guide id="3" pos="2808">
          <p15:clr>
            <a:srgbClr val="F26B43"/>
          </p15:clr>
        </p15:guide>
        <p15:guide id="4" pos="7296">
          <p15:clr>
            <a:srgbClr val="F26B43"/>
          </p15:clr>
        </p15:guide>
        <p15:guide id="5" orient="horz" pos="417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A rusty pipe with black paint&#10;&#10;Description automatically generated">
            <a:extLst>
              <a:ext uri="{FF2B5EF4-FFF2-40B4-BE49-F238E27FC236}">
                <a16:creationId xmlns:a16="http://schemas.microsoft.com/office/drawing/2014/main" id="{70B177AB-0AB8-C38B-C8D3-112154C9436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736" b="32736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2C7BA0-5172-4FE7-8F62-DCF82C1CF2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Mathias Young</a:t>
            </a:r>
          </a:p>
          <a:p>
            <a:r>
              <a:rPr lang="en-US" dirty="0"/>
              <a:t>January 2024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D3C23A-62C3-4619-BC2B-FEF4A1ADC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Unseen Risk: Fire Sprinkler System Corrosion</a:t>
            </a:r>
          </a:p>
        </p:txBody>
      </p:sp>
    </p:spTree>
    <p:extLst>
      <p:ext uri="{BB962C8B-B14F-4D97-AF65-F5344CB8AC3E}">
        <p14:creationId xmlns:p14="http://schemas.microsoft.com/office/powerpoint/2010/main" val="2053664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5AAF265-268C-46F9-6A0C-222905A03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A building on fire with smoke coming out of it&#10;&#10;Description automatically generated">
            <a:extLst>
              <a:ext uri="{FF2B5EF4-FFF2-40B4-BE49-F238E27FC236}">
                <a16:creationId xmlns:a16="http://schemas.microsoft.com/office/drawing/2014/main" id="{0C585839-3C4C-7DA1-E1CB-8C2DF01851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068" y="1276682"/>
            <a:ext cx="8621863" cy="4849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003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F74DFE-9AEC-F417-7410-FD38951F2C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Impact to Strategic Plan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65C125-A854-CED6-E44F-52C57128E15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1391478"/>
            <a:ext cx="10958512" cy="4574519"/>
          </a:xfrm>
        </p:spPr>
        <p:txBody>
          <a:bodyPr/>
          <a:lstStyle/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400" kern="100" dirty="0">
                <a:effectLst/>
                <a:ea typeface="Calibri" panose="020F0502020204030204" pitchFamily="34" charset="0"/>
              </a:rPr>
              <a:t>Where will business be conducted if the building is not occupiable? 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400" kern="100" dirty="0">
                <a:effectLst/>
                <a:ea typeface="Calibri" panose="020F0502020204030204" pitchFamily="34" charset="0"/>
              </a:rPr>
              <a:t>Is the business model still viable?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400" kern="100" dirty="0">
                <a:effectLst/>
                <a:ea typeface="Calibri" panose="020F0502020204030204" pitchFamily="34" charset="0"/>
              </a:rPr>
              <a:t>How will this scenario impact growth plans? 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400" kern="100" dirty="0">
                <a:effectLst/>
                <a:ea typeface="Calibri" panose="020F0502020204030204" pitchFamily="34" charset="0"/>
              </a:rPr>
              <a:t>Will capital need to be allocated to fixing the sprinkler system instead of another strategic investment like sustainability? 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400" kern="100" dirty="0">
                <a:effectLst/>
                <a:ea typeface="Calibri" panose="020F0502020204030204" pitchFamily="34" charset="0"/>
              </a:rPr>
              <a:t>What is the opportunity cost of the facilities team managing a remediation project over other, more strategic projects?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0226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F74DFE-9AEC-F417-7410-FD38951F2C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Impact to Strategic Plan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65C125-A854-CED6-E44F-52C57128E15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1391478"/>
            <a:ext cx="10958512" cy="4574519"/>
          </a:xfrm>
        </p:spPr>
        <p:txBody>
          <a:bodyPr/>
          <a:lstStyle/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kern="100" dirty="0">
                <a:effectLst/>
                <a:ea typeface="Calibri" panose="020F0502020204030204" pitchFamily="34" charset="0"/>
              </a:rPr>
              <a:t>How will insurance premiums change if a claim is made against damage caused by the fire sprinkler system?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kern="100" dirty="0">
                <a:effectLst/>
                <a:ea typeface="Calibri" panose="020F0502020204030204" pitchFamily="34" charset="0"/>
              </a:rPr>
              <a:t>What will this scenario do to production/income? How will money be made while the building isn’t operating?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kern="100" dirty="0">
                <a:effectLst/>
                <a:ea typeface="Calibri" panose="020F0502020204030204" pitchFamily="34" charset="0"/>
              </a:rPr>
              <a:t>How will a large remediation project be funded?</a:t>
            </a:r>
          </a:p>
          <a:p>
            <a:pPr marR="0" lvl="1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kern="100" dirty="0">
                <a:effectLst/>
                <a:ea typeface="Calibri" panose="020F0502020204030204" pitchFamily="34" charset="0"/>
              </a:rPr>
              <a:t>Will cash be available?</a:t>
            </a:r>
          </a:p>
          <a:p>
            <a:pPr marR="0" lvl="1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kern="100" dirty="0">
                <a:effectLst/>
                <a:ea typeface="Calibri" panose="020F0502020204030204" pitchFamily="34" charset="0"/>
              </a:rPr>
              <a:t>Will the current lending environment impact financing options?</a:t>
            </a:r>
          </a:p>
          <a:p>
            <a:pPr marR="0" lvl="1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kern="100" dirty="0">
                <a:effectLst/>
                <a:ea typeface="Calibri" panose="020F0502020204030204" pitchFamily="34" charset="0"/>
              </a:rPr>
              <a:t>Will capital be reallocated from other investments?</a:t>
            </a:r>
          </a:p>
          <a:p>
            <a:pPr marR="0" lvl="1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kern="100" dirty="0">
                <a:effectLst/>
                <a:ea typeface="Calibri" panose="020F0502020204030204" pitchFamily="34" charset="0"/>
              </a:rPr>
              <a:t>Will financial targets be met if funding is needed for this project?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kern="100" dirty="0">
                <a:effectLst/>
                <a:ea typeface="Calibri" panose="020F0502020204030204" pitchFamily="34" charset="0"/>
              </a:rPr>
              <a:t>Even if insurance covers fire or water damage, will enough cash be available to fund an interim solution while waiting for insurance proceeds?</a:t>
            </a:r>
          </a:p>
        </p:txBody>
      </p:sp>
    </p:spTree>
    <p:extLst>
      <p:ext uri="{BB962C8B-B14F-4D97-AF65-F5344CB8AC3E}">
        <p14:creationId xmlns:p14="http://schemas.microsoft.com/office/powerpoint/2010/main" val="1165802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D2E7A9C-BEDC-5835-7322-A604417D305F}"/>
              </a:ext>
            </a:extLst>
          </p:cNvPr>
          <p:cNvSpPr txBox="1"/>
          <p:nvPr/>
        </p:nvSpPr>
        <p:spPr>
          <a:xfrm>
            <a:off x="2665320" y="3075057"/>
            <a:ext cx="68613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What can I do about it?</a:t>
            </a:r>
          </a:p>
        </p:txBody>
      </p:sp>
    </p:spTree>
    <p:extLst>
      <p:ext uri="{BB962C8B-B14F-4D97-AF65-F5344CB8AC3E}">
        <p14:creationId xmlns:p14="http://schemas.microsoft.com/office/powerpoint/2010/main" val="3610626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372ED9-B5D2-47B3-BAFD-D3CAFD5FF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How do we “stop the bleeding” in problem facilities?</a:t>
            </a:r>
          </a:p>
        </p:txBody>
      </p:sp>
      <p:sp>
        <p:nvSpPr>
          <p:cNvPr id="3" name="Text Box 2">
            <a:extLst>
              <a:ext uri="{FF2B5EF4-FFF2-40B4-BE49-F238E27FC236}">
                <a16:creationId xmlns:a16="http://schemas.microsoft.com/office/drawing/2014/main" id="{1C5C405B-A4A9-1C7A-FD1A-3B0CF6794E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1109" y="1959183"/>
            <a:ext cx="9547588" cy="1469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E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21212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DCD6D4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2" indent="-457200" algn="just" eaLnBrk="0" fontAlgn="base" hangingPunct="0"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Corrosion in sprinkler systems is </a:t>
            </a:r>
            <a:r>
              <a:rPr lang="en-US" altLang="en-US" u="sng" dirty="0">
                <a:latin typeface="Arial" panose="020B0604020202020204" pitchFamily="34" charset="0"/>
                <a:cs typeface="Arial" panose="020B0604020202020204" pitchFamily="34" charset="0"/>
              </a:rPr>
              <a:t>highly localized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2" indent="-457200" algn="just" eaLnBrk="0" fontAlgn="base" hangingPunc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Typically affects less than 20-25% of system piping shows significant signs of corrosion.</a:t>
            </a:r>
          </a:p>
          <a:p>
            <a:pPr marL="1371600" lvl="1" indent="-457200" algn="just" eaLnBrk="0" fontAlgn="base" hangingPunct="0">
              <a:spcBef>
                <a:spcPct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alt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Low areas of trapped water (mains) in dry pipe and </a:t>
            </a:r>
            <a:r>
              <a:rPr lang="en-US" altLang="en-US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preaction</a:t>
            </a:r>
            <a:r>
              <a:rPr lang="en-US" alt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 sprinkler systems.</a:t>
            </a:r>
          </a:p>
          <a:p>
            <a:pPr marL="1371600" lvl="1" indent="-457200" algn="just" eaLnBrk="0" fontAlgn="base" hangingPunct="0">
              <a:spcBef>
                <a:spcPct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alt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High areas of trapped air (branch lines) in wet pipe sprinkler systems.</a:t>
            </a:r>
            <a:endParaRPr lang="en-US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 indent="-45720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D2323F4-BFB8-7F00-5364-A1141DC46998}"/>
              </a:ext>
            </a:extLst>
          </p:cNvPr>
          <p:cNvSpPr txBox="1">
            <a:spLocks/>
          </p:cNvSpPr>
          <p:nvPr/>
        </p:nvSpPr>
        <p:spPr bwMode="auto">
          <a:xfrm>
            <a:off x="842726" y="940839"/>
            <a:ext cx="9284354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2000" dirty="0"/>
              <a:t>Myth: Systems with Frequent Leaks Must Be Completely Replaced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7E3C0EB-0685-CC7B-746E-7B5771ACA515}"/>
              </a:ext>
            </a:extLst>
          </p:cNvPr>
          <p:cNvGrpSpPr/>
          <p:nvPr/>
        </p:nvGrpSpPr>
        <p:grpSpPr>
          <a:xfrm>
            <a:off x="2343285" y="3869867"/>
            <a:ext cx="2677178" cy="2443887"/>
            <a:chOff x="6148668" y="3271408"/>
            <a:chExt cx="2677178" cy="2443887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CEFEDA5F-E4D1-0CE0-62F7-C1BD715EFB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334" r="12500"/>
            <a:stretch/>
          </p:blipFill>
          <p:spPr>
            <a:xfrm>
              <a:off x="6148668" y="3271408"/>
              <a:ext cx="2677178" cy="2030444"/>
            </a:xfrm>
            <a:prstGeom prst="rect">
              <a:avLst/>
            </a:prstGeom>
          </p:spPr>
        </p:pic>
        <p:sp>
          <p:nvSpPr>
            <p:cNvPr id="10" name="Text Box 3">
              <a:extLst>
                <a:ext uri="{FF2B5EF4-FFF2-40B4-BE49-F238E27FC236}">
                  <a16:creationId xmlns:a16="http://schemas.microsoft.com/office/drawing/2014/main" id="{8C395EC5-B02E-7ECA-7B2D-4581A868826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31122" y="5385095"/>
              <a:ext cx="2112269" cy="330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E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21212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DCD6D4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Branch line at 16 ft. with no corrosion, water filled with no air-water interface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83107E9-479C-0E1C-9BBA-699C23E2D9F7}"/>
              </a:ext>
            </a:extLst>
          </p:cNvPr>
          <p:cNvGrpSpPr/>
          <p:nvPr/>
        </p:nvGrpSpPr>
        <p:grpSpPr>
          <a:xfrm>
            <a:off x="6536103" y="3870124"/>
            <a:ext cx="2650465" cy="2443630"/>
            <a:chOff x="7973114" y="1199211"/>
            <a:chExt cx="2650465" cy="2443630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90F08AC9-3EAA-A23A-AEE1-8752A34813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333" r="13333"/>
            <a:stretch/>
          </p:blipFill>
          <p:spPr>
            <a:xfrm>
              <a:off x="7973114" y="1199211"/>
              <a:ext cx="2650465" cy="2033027"/>
            </a:xfrm>
            <a:prstGeom prst="rect">
              <a:avLst/>
            </a:prstGeom>
          </p:spPr>
        </p:pic>
        <p:sp>
          <p:nvSpPr>
            <p:cNvPr id="13" name="Text Box 2">
              <a:extLst>
                <a:ext uri="{FF2B5EF4-FFF2-40B4-BE49-F238E27FC236}">
                  <a16:creationId xmlns:a16="http://schemas.microsoft.com/office/drawing/2014/main" id="{3A6CAB3F-E27C-8788-0814-6D09E548FA4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73114" y="3312641"/>
              <a:ext cx="2650465" cy="330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E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21212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DCD6D4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Same branch line at 37 ft. with significant corrosion deposits, clear air-water interface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04290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A4FF555-CB42-FA03-4BE5-8A46341BE7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6411" y="266252"/>
            <a:ext cx="8688608" cy="6463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270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2AE0A-B023-40FD-B8FB-31085F948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Corrosion Assessment Case Study – Big Box Stores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3ADC5B7-814C-5A47-F031-C04E0E15B5D1}"/>
              </a:ext>
            </a:extLst>
          </p:cNvPr>
          <p:cNvSpPr txBox="1"/>
          <p:nvPr/>
        </p:nvSpPr>
        <p:spPr>
          <a:xfrm>
            <a:off x="624417" y="1157954"/>
            <a:ext cx="962199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Background Information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Large US retailer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Total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102 stores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assessed across US – chosen due to severity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Program completed in 2022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4 wet systems per store typical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Goal: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Eliminate leak risk while minimizing pipe replacement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271AE1-0DE6-F006-6B8B-A6141F6EA2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3497"/>
          <a:stretch/>
        </p:blipFill>
        <p:spPr>
          <a:xfrm>
            <a:off x="761150" y="3756930"/>
            <a:ext cx="4383419" cy="21526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FC0F2A6-B324-52D2-63FE-AA3E0D34E09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1598" t="56595"/>
          <a:stretch/>
        </p:blipFill>
        <p:spPr>
          <a:xfrm>
            <a:off x="8543457" y="1157953"/>
            <a:ext cx="3288084" cy="37633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FC0F2A6-B324-52D2-63FE-AA3E0D34E09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516" t="4184" r="7344" b="49599"/>
          <a:stretch/>
        </p:blipFill>
        <p:spPr>
          <a:xfrm>
            <a:off x="4803487" y="3567620"/>
            <a:ext cx="3739970" cy="2531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061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423873-75D6-F743-6155-8D11F78EC6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Pipe Sample Analysis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E0D926D-93C7-BA9A-13C3-0E4C9AE131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059" y="1094120"/>
            <a:ext cx="10251882" cy="5445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877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DD199E-C7C1-842F-412E-B81011949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Preventing Corrosion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5CBC6F4-A86A-8D5F-7638-B1FD6680FF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791" y="1765799"/>
            <a:ext cx="10164417" cy="411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856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D2E7A9C-BEDC-5835-7322-A604417D305F}"/>
              </a:ext>
            </a:extLst>
          </p:cNvPr>
          <p:cNvSpPr txBox="1"/>
          <p:nvPr/>
        </p:nvSpPr>
        <p:spPr>
          <a:xfrm>
            <a:off x="2665320" y="3075057"/>
            <a:ext cx="68613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Resiliency</a:t>
            </a:r>
          </a:p>
        </p:txBody>
      </p:sp>
    </p:spTree>
    <p:extLst>
      <p:ext uri="{BB962C8B-B14F-4D97-AF65-F5344CB8AC3E}">
        <p14:creationId xmlns:p14="http://schemas.microsoft.com/office/powerpoint/2010/main" val="3017835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8738F83-48C7-1F3E-3608-E62200914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Satellite Manufacturer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3537998-9355-178B-D6CB-1E6F5F9526B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9" y="2297927"/>
            <a:ext cx="4751194" cy="3668070"/>
          </a:xfrm>
        </p:spPr>
        <p:txBody>
          <a:bodyPr/>
          <a:lstStyle/>
          <a:p>
            <a:r>
              <a:rPr lang="en-US" sz="2400" dirty="0"/>
              <a:t>Los Angeles, CA</a:t>
            </a:r>
          </a:p>
          <a:p>
            <a:r>
              <a:rPr lang="en-US" sz="2400" dirty="0"/>
              <a:t>Summer 2013</a:t>
            </a:r>
          </a:p>
          <a:p>
            <a:r>
              <a:rPr lang="en-US" sz="2400" dirty="0"/>
              <a:t>600k </a:t>
            </a:r>
            <a:r>
              <a:rPr lang="en-US" sz="2400" dirty="0">
                <a:effectLst/>
                <a:ea typeface="Calibri" panose="020F0502020204030204" pitchFamily="34" charset="0"/>
              </a:rPr>
              <a:t>ft</a:t>
            </a:r>
            <a:r>
              <a:rPr lang="en-US" sz="2400" baseline="30000" dirty="0">
                <a:effectLst/>
                <a:ea typeface="Calibri" panose="020F0502020204030204" pitchFamily="34" charset="0"/>
              </a:rPr>
              <a:t>2</a:t>
            </a:r>
          </a:p>
          <a:p>
            <a:r>
              <a:rPr lang="en-US" sz="2400" dirty="0"/>
              <a:t>Sprinkler systems approx.</a:t>
            </a:r>
          </a:p>
          <a:p>
            <a:pPr marL="0" indent="0">
              <a:buNone/>
            </a:pPr>
            <a:r>
              <a:rPr lang="en-US" sz="2400" dirty="0"/>
              <a:t>   25 years old </a:t>
            </a:r>
          </a:p>
        </p:txBody>
      </p:sp>
      <p:pic>
        <p:nvPicPr>
          <p:cNvPr id="3" name="Picture 2" descr="A large white building with solar panels&#10;&#10;Description automatically generated">
            <a:extLst>
              <a:ext uri="{FF2B5EF4-FFF2-40B4-BE49-F238E27FC236}">
                <a16:creationId xmlns:a16="http://schemas.microsoft.com/office/drawing/2014/main" id="{9AF4A1CD-4376-BB67-7824-A81ED42E42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5086" y="1622230"/>
            <a:ext cx="6533025" cy="4343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413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176D16-817C-8689-05D1-6D57BAD0DF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689CF49-E0DD-05AC-8AC2-B03EA026614A}"/>
              </a:ext>
            </a:extLst>
          </p:cNvPr>
          <p:cNvSpPr txBox="1">
            <a:spLocks/>
          </p:cNvSpPr>
          <p:nvPr/>
        </p:nvSpPr>
        <p:spPr>
          <a:xfrm>
            <a:off x="5754093" y="2457318"/>
            <a:ext cx="5341856" cy="216599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Arial"/>
                <a:cs typeface="Arial"/>
              </a:rPr>
              <a:t>Mathias Young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2800" dirty="0">
                <a:latin typeface="Arial"/>
                <a:cs typeface="Arial"/>
              </a:rPr>
              <a:t>Consulting Group Manager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2800" dirty="0">
                <a:latin typeface="Arial"/>
                <a:cs typeface="Arial"/>
              </a:rPr>
              <a:t>myoung@ecscorrosion.com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2800" dirty="0">
                <a:latin typeface="Arial"/>
                <a:cs typeface="Arial"/>
              </a:rPr>
              <a:t>(314) 432-1377 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2800" dirty="0">
                <a:latin typeface="Arial"/>
                <a:cs typeface="Arial"/>
              </a:rPr>
              <a:t>ecscorrosion.com</a:t>
            </a:r>
            <a:endParaRPr lang="en-US" dirty="0">
              <a:latin typeface="Arial"/>
            </a:endParaRPr>
          </a:p>
          <a:p>
            <a:endParaRPr lang="en-US" dirty="0">
              <a:latin typeface="Arial"/>
            </a:endParaRPr>
          </a:p>
        </p:txBody>
      </p:sp>
      <p:pic>
        <p:nvPicPr>
          <p:cNvPr id="7" name="Picture 6" descr="A person smiling at the camera&#10;&#10;Description automatically generated with medium confidence">
            <a:extLst>
              <a:ext uri="{FF2B5EF4-FFF2-40B4-BE49-F238E27FC236}">
                <a16:creationId xmlns:a16="http://schemas.microsoft.com/office/drawing/2014/main" id="{3B377C31-3DF7-9371-4C22-5BFAE16103E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58274" y="2136976"/>
            <a:ext cx="2806684" cy="2806684"/>
          </a:xfrm>
          <a:prstGeom prst="flowChartConnector">
            <a:avLst/>
          </a:prstGeom>
          <a:ln w="19050">
            <a:solidFill>
              <a:srgbClr val="01586B"/>
            </a:solidFill>
          </a:ln>
        </p:spPr>
      </p:pic>
    </p:spTree>
    <p:extLst>
      <p:ext uri="{BB962C8B-B14F-4D97-AF65-F5344CB8AC3E}">
        <p14:creationId xmlns:p14="http://schemas.microsoft.com/office/powerpoint/2010/main" val="1315916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FA92740-7D67-0AC9-3FC9-FE1601F1882B}"/>
              </a:ext>
            </a:extLst>
          </p:cNvPr>
          <p:cNvSpPr txBox="1"/>
          <p:nvPr/>
        </p:nvSpPr>
        <p:spPr>
          <a:xfrm>
            <a:off x="1962140" y="1824628"/>
            <a:ext cx="82677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What is corrosion in fire sprinkler systems?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D2E7A9C-BEDC-5835-7322-A604417D305F}"/>
              </a:ext>
            </a:extLst>
          </p:cNvPr>
          <p:cNvSpPr txBox="1"/>
          <p:nvPr/>
        </p:nvSpPr>
        <p:spPr>
          <a:xfrm>
            <a:off x="2665321" y="2785325"/>
            <a:ext cx="68613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What are the risks corrosion poses?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9119B7-F32F-E8FB-A8A4-9B3369853243}"/>
              </a:ext>
            </a:extLst>
          </p:cNvPr>
          <p:cNvSpPr txBox="1"/>
          <p:nvPr/>
        </p:nvSpPr>
        <p:spPr>
          <a:xfrm>
            <a:off x="2665320" y="4706719"/>
            <a:ext cx="68613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What can you do about it?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7CE167-7C8C-EC63-06F3-0A98DAB7B6C0}"/>
              </a:ext>
            </a:extLst>
          </p:cNvPr>
          <p:cNvSpPr txBox="1"/>
          <p:nvPr/>
        </p:nvSpPr>
        <p:spPr>
          <a:xfrm>
            <a:off x="2665320" y="3746022"/>
            <a:ext cx="68613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How will this affect your business?</a:t>
            </a:r>
          </a:p>
        </p:txBody>
      </p:sp>
    </p:spTree>
    <p:extLst>
      <p:ext uri="{BB962C8B-B14F-4D97-AF65-F5344CB8AC3E}">
        <p14:creationId xmlns:p14="http://schemas.microsoft.com/office/powerpoint/2010/main" val="2236003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BE457F0-A6DC-CC10-F99F-A95A7223DBFD}"/>
              </a:ext>
            </a:extLst>
          </p:cNvPr>
          <p:cNvSpPr txBox="1"/>
          <p:nvPr/>
        </p:nvSpPr>
        <p:spPr>
          <a:xfrm>
            <a:off x="-29075" y="1214202"/>
            <a:ext cx="12221075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Oxygen is the Primary Cause of Corrosion in Sprinkler Systems</a:t>
            </a:r>
          </a:p>
        </p:txBody>
      </p:sp>
      <p:pic>
        <p:nvPicPr>
          <p:cNvPr id="5" name="Picture 4" descr="A picture containing arrow&#10;&#10;Description automatically generated">
            <a:extLst>
              <a:ext uri="{FF2B5EF4-FFF2-40B4-BE49-F238E27FC236}">
                <a16:creationId xmlns:a16="http://schemas.microsoft.com/office/drawing/2014/main" id="{C54E2665-9D26-9FED-5184-4F560F056C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2373" y="1908994"/>
            <a:ext cx="4433904" cy="3992232"/>
          </a:xfrm>
          <a:prstGeom prst="rect">
            <a:avLst/>
          </a:prstGeom>
        </p:spPr>
      </p:pic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79A8F61A-5023-6A10-EF82-3BD1F1A35F59}"/>
              </a:ext>
            </a:extLst>
          </p:cNvPr>
          <p:cNvGraphicFramePr/>
          <p:nvPr/>
        </p:nvGraphicFramePr>
        <p:xfrm>
          <a:off x="216095" y="187311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0F822BBF-21FF-63B8-181E-DC1EAFD53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What Causes Corrosion?</a:t>
            </a:r>
          </a:p>
        </p:txBody>
      </p:sp>
    </p:spTree>
    <p:extLst>
      <p:ext uri="{BB962C8B-B14F-4D97-AF65-F5344CB8AC3E}">
        <p14:creationId xmlns:p14="http://schemas.microsoft.com/office/powerpoint/2010/main" val="3696223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7DD67AE-4F4F-12CE-81B7-3999DED4B8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9112" y="1897394"/>
            <a:ext cx="4540104" cy="3708276"/>
          </a:xfrm>
          <a:prstGeom prst="rect">
            <a:avLst/>
          </a:prstGeom>
        </p:spPr>
      </p:pic>
      <p:pic>
        <p:nvPicPr>
          <p:cNvPr id="7" name="Picture 6" descr="A close-up of a pipe&#10;&#10;Description automatically generated">
            <a:extLst>
              <a:ext uri="{FF2B5EF4-FFF2-40B4-BE49-F238E27FC236}">
                <a16:creationId xmlns:a16="http://schemas.microsoft.com/office/drawing/2014/main" id="{F5984FB2-BF46-37BE-9C4A-93CA99E40F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9713" y="1787607"/>
            <a:ext cx="5242445" cy="392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797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F72F59B-ABD8-BC16-58C8-7D58C77C89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Operational Impact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7434A9-9876-12E1-3C6B-BCDF1D9D80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4419" y="1574358"/>
            <a:ext cx="5232399" cy="4364429"/>
          </a:xfrm>
        </p:spPr>
        <p:txBody>
          <a:bodyPr/>
          <a:lstStyle/>
          <a:p>
            <a:r>
              <a:rPr lang="en-US" sz="2800" dirty="0"/>
              <a:t>Leaks Develop</a:t>
            </a:r>
          </a:p>
          <a:p>
            <a:pPr lvl="1"/>
            <a:r>
              <a:rPr lang="en-US" sz="2400" dirty="0"/>
              <a:t>Water Damage</a:t>
            </a:r>
          </a:p>
          <a:p>
            <a:pPr lvl="1"/>
            <a:r>
              <a:rPr lang="en-US" sz="2400" dirty="0"/>
              <a:t>Damage to Inventory</a:t>
            </a:r>
          </a:p>
          <a:p>
            <a:pPr lvl="1"/>
            <a:r>
              <a:rPr lang="en-US" sz="2400" dirty="0"/>
              <a:t>Safety Hazard</a:t>
            </a:r>
          </a:p>
          <a:p>
            <a:pPr lvl="1"/>
            <a:r>
              <a:rPr lang="en-US" sz="2400" dirty="0"/>
              <a:t>Pain to Deal With</a:t>
            </a:r>
            <a:endParaRPr lang="en-US" sz="2600" dirty="0"/>
          </a:p>
          <a:p>
            <a:r>
              <a:rPr lang="en-US" sz="2800" dirty="0"/>
              <a:t>Expensive</a:t>
            </a:r>
          </a:p>
          <a:p>
            <a:r>
              <a:rPr lang="en-US" sz="2800" dirty="0"/>
              <a:t>Cannot Provide a Good Working Environment</a:t>
            </a:r>
          </a:p>
        </p:txBody>
      </p:sp>
      <p:pic>
        <p:nvPicPr>
          <p:cNvPr id="8" name="Picture Placeholder 7" descr="A close-up of a pipe&#10;&#10;Description automatically generated">
            <a:extLst>
              <a:ext uri="{FF2B5EF4-FFF2-40B4-BE49-F238E27FC236}">
                <a16:creationId xmlns:a16="http://schemas.microsoft.com/office/drawing/2014/main" id="{6C63A7A8-24EF-CCFE-D282-595C6F148B6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6" r="3985"/>
          <a:stretch/>
        </p:blipFill>
        <p:spPr>
          <a:xfrm>
            <a:off x="6337302" y="1144590"/>
            <a:ext cx="5230284" cy="4794197"/>
          </a:xfrm>
        </p:spPr>
      </p:pic>
    </p:spTree>
    <p:extLst>
      <p:ext uri="{BB962C8B-B14F-4D97-AF65-F5344CB8AC3E}">
        <p14:creationId xmlns:p14="http://schemas.microsoft.com/office/powerpoint/2010/main" val="1764104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E7FB9D9-1F53-A494-1CB8-5BF940CD0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 descr="A room with slot machines and chairs&#10;&#10;Description automatically generated">
            <a:extLst>
              <a:ext uri="{FF2B5EF4-FFF2-40B4-BE49-F238E27FC236}">
                <a16:creationId xmlns:a16="http://schemas.microsoft.com/office/drawing/2014/main" id="{1E87E2BE-1D20-9410-B226-D6E8EEC8A4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8834" y="1278348"/>
            <a:ext cx="8654332" cy="4904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896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2C3BB87-B176-622E-3F95-660A2B7A3B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648889FC-65A3-C5DE-25E9-4806B606E33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92160026"/>
              </p:ext>
            </p:extLst>
          </p:nvPr>
        </p:nvGraphicFramePr>
        <p:xfrm>
          <a:off x="2177754" y="1411673"/>
          <a:ext cx="7836492" cy="47343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99930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F72F59B-ABD8-BC16-58C8-7D58C77C89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Fire Risk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7434A9-9876-12E1-3C6B-BCDF1D9D80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4419" y="2615979"/>
            <a:ext cx="5232399" cy="3322808"/>
          </a:xfrm>
        </p:spPr>
        <p:txBody>
          <a:bodyPr/>
          <a:lstStyle/>
          <a:p>
            <a:r>
              <a:rPr lang="en-US" sz="2800" dirty="0"/>
              <a:t>Deposits Block Sprinklers</a:t>
            </a:r>
          </a:p>
          <a:p>
            <a:endParaRPr lang="en-US" sz="2800" dirty="0"/>
          </a:p>
          <a:p>
            <a:r>
              <a:rPr lang="en-US" sz="2800" dirty="0"/>
              <a:t>System Valves Are Shut</a:t>
            </a:r>
          </a:p>
        </p:txBody>
      </p:sp>
      <p:pic>
        <p:nvPicPr>
          <p:cNvPr id="7" name="Picture Placeholder 6" descr="A close-up of a hole in a pipe&#10;&#10;Description automatically generated">
            <a:extLst>
              <a:ext uri="{FF2B5EF4-FFF2-40B4-BE49-F238E27FC236}">
                <a16:creationId xmlns:a16="http://schemas.microsoft.com/office/drawing/2014/main" id="{FE8CF409-B62A-7D15-ECE0-F228779AC54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43" b="514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88732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ECS Cove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ECS-Insid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03_JCI_with with Product Brand Logo-Divider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11067</TotalTime>
  <Words>494</Words>
  <Application>Microsoft Office PowerPoint</Application>
  <PresentationFormat>Widescreen</PresentationFormat>
  <Paragraphs>86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Calibri</vt:lpstr>
      <vt:lpstr>Courier New</vt:lpstr>
      <vt:lpstr>Wingdings</vt:lpstr>
      <vt:lpstr>ECS Cover</vt:lpstr>
      <vt:lpstr>ECS-Inside</vt:lpstr>
      <vt:lpstr>03_JCI_with with Product Brand Logo-Dividers</vt:lpstr>
      <vt:lpstr>The Unseen Risk: Fire Sprinkler System Corrosion</vt:lpstr>
      <vt:lpstr>Satellite Manufacturer </vt:lpstr>
      <vt:lpstr>PowerPoint Presentation</vt:lpstr>
      <vt:lpstr>What Causes Corrosion?</vt:lpstr>
      <vt:lpstr>PowerPoint Presentation</vt:lpstr>
      <vt:lpstr>Operational Impact</vt:lpstr>
      <vt:lpstr>PowerPoint Presentation</vt:lpstr>
      <vt:lpstr>PowerPoint Presentation</vt:lpstr>
      <vt:lpstr>Fire Risk</vt:lpstr>
      <vt:lpstr>PowerPoint Presentation</vt:lpstr>
      <vt:lpstr>Impact to Strategic Plan</vt:lpstr>
      <vt:lpstr>Impact to Strategic Plan</vt:lpstr>
      <vt:lpstr>PowerPoint Presentation</vt:lpstr>
      <vt:lpstr>How do we “stop the bleeding” in problem facilities?</vt:lpstr>
      <vt:lpstr>PowerPoint Presentation</vt:lpstr>
      <vt:lpstr>Corrosion Assessment Case Study – Big Box Stores</vt:lpstr>
      <vt:lpstr>Pipe Sample Analysis</vt:lpstr>
      <vt:lpstr>Preventing Corrosion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Kristen Aaron</dc:creator>
  <cp:lastModifiedBy>Mathias Young</cp:lastModifiedBy>
  <cp:revision>78</cp:revision>
  <dcterms:created xsi:type="dcterms:W3CDTF">2019-12-24T15:18:29Z</dcterms:created>
  <dcterms:modified xsi:type="dcterms:W3CDTF">2024-01-18T14:28:23Z</dcterms:modified>
</cp:coreProperties>
</file>